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56" r:id="rId3"/>
    <p:sldId id="523" r:id="rId4"/>
    <p:sldId id="504" r:id="rId5"/>
    <p:sldId id="273" r:id="rId6"/>
    <p:sldId id="390" r:id="rId7"/>
    <p:sldId id="471" r:id="rId8"/>
    <p:sldId id="473" r:id="rId9"/>
    <p:sldId id="415" r:id="rId10"/>
    <p:sldId id="462" r:id="rId11"/>
    <p:sldId id="463" r:id="rId12"/>
    <p:sldId id="260" r:id="rId13"/>
    <p:sldId id="494" r:id="rId14"/>
    <p:sldId id="495" r:id="rId15"/>
    <p:sldId id="498" r:id="rId16"/>
    <p:sldId id="510" r:id="rId17"/>
    <p:sldId id="499" r:id="rId18"/>
    <p:sldId id="521" r:id="rId19"/>
    <p:sldId id="501" r:id="rId20"/>
    <p:sldId id="457" r:id="rId21"/>
    <p:sldId id="522" r:id="rId22"/>
    <p:sldId id="370" r:id="rId23"/>
    <p:sldId id="458" r:id="rId24"/>
    <p:sldId id="505" r:id="rId25"/>
    <p:sldId id="371" r:id="rId26"/>
    <p:sldId id="354" r:id="rId27"/>
    <p:sldId id="408" r:id="rId28"/>
    <p:sldId id="512" r:id="rId29"/>
    <p:sldId id="470" r:id="rId30"/>
    <p:sldId id="472" r:id="rId31"/>
    <p:sldId id="509" r:id="rId32"/>
    <p:sldId id="508" r:id="rId33"/>
    <p:sldId id="266" r:id="rId34"/>
    <p:sldId id="351" r:id="rId35"/>
    <p:sldId id="518" r:id="rId36"/>
    <p:sldId id="503" r:id="rId37"/>
    <p:sldId id="330" r:id="rId38"/>
    <p:sldId id="490" r:id="rId39"/>
  </p:sldIdLst>
  <p:sldSz cx="12192000" cy="6858000"/>
  <p:notesSz cx="9939338" cy="68072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10" d="100"/>
          <a:sy n="110" d="100"/>
        </p:scale>
        <p:origin x="630"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theme" Target="theme/theme1.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tableStyles" Target="tableStyles.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D01C162-7A73-FCF9-270E-069A4D2517DA}"/>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33CE024B-7934-7630-1D8B-2ABEF688147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E3A61CC2-E055-55A4-5310-2070E04CE47D}"/>
              </a:ext>
            </a:extLst>
          </p:cNvPr>
          <p:cNvSpPr>
            <a:spLocks noGrp="1"/>
          </p:cNvSpPr>
          <p:nvPr>
            <p:ph type="dt" sz="half" idx="10"/>
          </p:nvPr>
        </p:nvSpPr>
        <p:spPr/>
        <p:txBody>
          <a:bodyPr/>
          <a:lstStyle/>
          <a:p>
            <a:fld id="{8375F36D-C154-49E5-9DB6-CE35E4028D0F}" type="datetimeFigureOut">
              <a:rPr kumimoji="1" lang="ja-JP" altLang="en-US" smtClean="0"/>
              <a:t>2024/10/8</a:t>
            </a:fld>
            <a:endParaRPr kumimoji="1" lang="ja-JP" altLang="en-US"/>
          </a:p>
        </p:txBody>
      </p:sp>
      <p:sp>
        <p:nvSpPr>
          <p:cNvPr id="5" name="フッター プレースホルダー 4">
            <a:extLst>
              <a:ext uri="{FF2B5EF4-FFF2-40B4-BE49-F238E27FC236}">
                <a16:creationId xmlns:a16="http://schemas.microsoft.com/office/drawing/2014/main" id="{6EB56CEA-70DA-6CED-DFD3-48176E763852}"/>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C1838DA1-7E8E-057C-21EC-EBDF37E01ABC}"/>
              </a:ext>
            </a:extLst>
          </p:cNvPr>
          <p:cNvSpPr>
            <a:spLocks noGrp="1"/>
          </p:cNvSpPr>
          <p:nvPr>
            <p:ph type="sldNum" sz="quarter" idx="12"/>
          </p:nvPr>
        </p:nvSpPr>
        <p:spPr/>
        <p:txBody>
          <a:bodyPr/>
          <a:lstStyle/>
          <a:p>
            <a:fld id="{0EFC1204-BF56-4AFA-AE17-B5F3DB47E76B}" type="slidenum">
              <a:rPr kumimoji="1" lang="ja-JP" altLang="en-US" smtClean="0"/>
              <a:t>‹#›</a:t>
            </a:fld>
            <a:endParaRPr kumimoji="1" lang="ja-JP" altLang="en-US"/>
          </a:p>
        </p:txBody>
      </p:sp>
    </p:spTree>
    <p:extLst>
      <p:ext uri="{BB962C8B-B14F-4D97-AF65-F5344CB8AC3E}">
        <p14:creationId xmlns:p14="http://schemas.microsoft.com/office/powerpoint/2010/main" val="5695989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554D059-B439-B899-748A-A9A044233809}"/>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C9408477-A26D-7D1C-F125-321928F2823B}"/>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7411521D-D46D-6923-FE42-47D743B28360}"/>
              </a:ext>
            </a:extLst>
          </p:cNvPr>
          <p:cNvSpPr>
            <a:spLocks noGrp="1"/>
          </p:cNvSpPr>
          <p:nvPr>
            <p:ph type="dt" sz="half" idx="10"/>
          </p:nvPr>
        </p:nvSpPr>
        <p:spPr/>
        <p:txBody>
          <a:bodyPr/>
          <a:lstStyle/>
          <a:p>
            <a:fld id="{8375F36D-C154-49E5-9DB6-CE35E4028D0F}" type="datetimeFigureOut">
              <a:rPr kumimoji="1" lang="ja-JP" altLang="en-US" smtClean="0"/>
              <a:t>2024/10/8</a:t>
            </a:fld>
            <a:endParaRPr kumimoji="1" lang="ja-JP" altLang="en-US"/>
          </a:p>
        </p:txBody>
      </p:sp>
      <p:sp>
        <p:nvSpPr>
          <p:cNvPr id="5" name="フッター プレースホルダー 4">
            <a:extLst>
              <a:ext uri="{FF2B5EF4-FFF2-40B4-BE49-F238E27FC236}">
                <a16:creationId xmlns:a16="http://schemas.microsoft.com/office/drawing/2014/main" id="{961D4A48-F825-2FCC-BCA8-227DF9BE61E5}"/>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F109B621-90DF-2FC5-DD21-4E9644F80741}"/>
              </a:ext>
            </a:extLst>
          </p:cNvPr>
          <p:cNvSpPr>
            <a:spLocks noGrp="1"/>
          </p:cNvSpPr>
          <p:nvPr>
            <p:ph type="sldNum" sz="quarter" idx="12"/>
          </p:nvPr>
        </p:nvSpPr>
        <p:spPr/>
        <p:txBody>
          <a:bodyPr/>
          <a:lstStyle/>
          <a:p>
            <a:fld id="{0EFC1204-BF56-4AFA-AE17-B5F3DB47E76B}" type="slidenum">
              <a:rPr kumimoji="1" lang="ja-JP" altLang="en-US" smtClean="0"/>
              <a:t>‹#›</a:t>
            </a:fld>
            <a:endParaRPr kumimoji="1" lang="ja-JP" altLang="en-US"/>
          </a:p>
        </p:txBody>
      </p:sp>
    </p:spTree>
    <p:extLst>
      <p:ext uri="{BB962C8B-B14F-4D97-AF65-F5344CB8AC3E}">
        <p14:creationId xmlns:p14="http://schemas.microsoft.com/office/powerpoint/2010/main" val="41452044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1F69BC88-DD25-A77D-00C4-BF69E2F6B674}"/>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81406826-B598-C5A4-1B7C-937DAF04953A}"/>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24A0286B-B79E-B05C-BC4B-8ABB89C3EB48}"/>
              </a:ext>
            </a:extLst>
          </p:cNvPr>
          <p:cNvSpPr>
            <a:spLocks noGrp="1"/>
          </p:cNvSpPr>
          <p:nvPr>
            <p:ph type="dt" sz="half" idx="10"/>
          </p:nvPr>
        </p:nvSpPr>
        <p:spPr/>
        <p:txBody>
          <a:bodyPr/>
          <a:lstStyle/>
          <a:p>
            <a:fld id="{8375F36D-C154-49E5-9DB6-CE35E4028D0F}" type="datetimeFigureOut">
              <a:rPr kumimoji="1" lang="ja-JP" altLang="en-US" smtClean="0"/>
              <a:t>2024/10/8</a:t>
            </a:fld>
            <a:endParaRPr kumimoji="1" lang="ja-JP" altLang="en-US"/>
          </a:p>
        </p:txBody>
      </p:sp>
      <p:sp>
        <p:nvSpPr>
          <p:cNvPr id="5" name="フッター プレースホルダー 4">
            <a:extLst>
              <a:ext uri="{FF2B5EF4-FFF2-40B4-BE49-F238E27FC236}">
                <a16:creationId xmlns:a16="http://schemas.microsoft.com/office/drawing/2014/main" id="{7B2E6EF3-9C1E-A852-0BDC-1C917E4BB83C}"/>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F3EFEAA8-EFCA-F708-3725-7195B8233007}"/>
              </a:ext>
            </a:extLst>
          </p:cNvPr>
          <p:cNvSpPr>
            <a:spLocks noGrp="1"/>
          </p:cNvSpPr>
          <p:nvPr>
            <p:ph type="sldNum" sz="quarter" idx="12"/>
          </p:nvPr>
        </p:nvSpPr>
        <p:spPr/>
        <p:txBody>
          <a:bodyPr/>
          <a:lstStyle/>
          <a:p>
            <a:fld id="{0EFC1204-BF56-4AFA-AE17-B5F3DB47E76B}" type="slidenum">
              <a:rPr kumimoji="1" lang="ja-JP" altLang="en-US" smtClean="0"/>
              <a:t>‹#›</a:t>
            </a:fld>
            <a:endParaRPr kumimoji="1" lang="ja-JP" altLang="en-US"/>
          </a:p>
        </p:txBody>
      </p:sp>
    </p:spTree>
    <p:extLst>
      <p:ext uri="{BB962C8B-B14F-4D97-AF65-F5344CB8AC3E}">
        <p14:creationId xmlns:p14="http://schemas.microsoft.com/office/powerpoint/2010/main" val="277310556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BFCF2760-C668-4505-933C-726C81923CAB}" type="datetimeFigureOut">
              <a:rPr kumimoji="1" lang="ja-JP" altLang="en-US" smtClean="0"/>
              <a:t>2024/10/8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E88C8DA-FC9D-44E6-83C9-CD7690159BFD}" type="slidenum">
              <a:rPr kumimoji="1" lang="ja-JP" altLang="en-US" smtClean="0"/>
              <a:t>‹#›</a:t>
            </a:fld>
            <a:endParaRPr kumimoji="1" lang="ja-JP" altLang="en-US"/>
          </a:p>
        </p:txBody>
      </p:sp>
    </p:spTree>
    <p:extLst>
      <p:ext uri="{BB962C8B-B14F-4D97-AF65-F5344CB8AC3E}">
        <p14:creationId xmlns:p14="http://schemas.microsoft.com/office/powerpoint/2010/main" val="231829952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FCF2760-C668-4505-933C-726C81923CAB}" type="datetimeFigureOut">
              <a:rPr kumimoji="1" lang="ja-JP" altLang="en-US" smtClean="0"/>
              <a:t>2024/10/8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E88C8DA-FC9D-44E6-83C9-CD7690159BFD}" type="slidenum">
              <a:rPr kumimoji="1" lang="ja-JP" altLang="en-US" smtClean="0"/>
              <a:t>‹#›</a:t>
            </a:fld>
            <a:endParaRPr kumimoji="1" lang="ja-JP" altLang="en-US"/>
          </a:p>
        </p:txBody>
      </p:sp>
    </p:spTree>
    <p:extLst>
      <p:ext uri="{BB962C8B-B14F-4D97-AF65-F5344CB8AC3E}">
        <p14:creationId xmlns:p14="http://schemas.microsoft.com/office/powerpoint/2010/main" val="128483174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BFCF2760-C668-4505-933C-726C81923CAB}" type="datetimeFigureOut">
              <a:rPr kumimoji="1" lang="ja-JP" altLang="en-US" smtClean="0"/>
              <a:t>2024/10/8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E88C8DA-FC9D-44E6-83C9-CD7690159BFD}" type="slidenum">
              <a:rPr kumimoji="1" lang="ja-JP" altLang="en-US" smtClean="0"/>
              <a:t>‹#›</a:t>
            </a:fld>
            <a:endParaRPr kumimoji="1" lang="ja-JP" altLang="en-US"/>
          </a:p>
        </p:txBody>
      </p:sp>
    </p:spTree>
    <p:extLst>
      <p:ext uri="{BB962C8B-B14F-4D97-AF65-F5344CB8AC3E}">
        <p14:creationId xmlns:p14="http://schemas.microsoft.com/office/powerpoint/2010/main" val="338174761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BFCF2760-C668-4505-933C-726C81923CAB}" type="datetimeFigureOut">
              <a:rPr kumimoji="1" lang="ja-JP" altLang="en-US" smtClean="0"/>
              <a:t>2024/10/8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E88C8DA-FC9D-44E6-83C9-CD7690159BFD}" type="slidenum">
              <a:rPr kumimoji="1" lang="ja-JP" altLang="en-US" smtClean="0"/>
              <a:t>‹#›</a:t>
            </a:fld>
            <a:endParaRPr kumimoji="1" lang="ja-JP" altLang="en-US"/>
          </a:p>
        </p:txBody>
      </p:sp>
    </p:spTree>
    <p:extLst>
      <p:ext uri="{BB962C8B-B14F-4D97-AF65-F5344CB8AC3E}">
        <p14:creationId xmlns:p14="http://schemas.microsoft.com/office/powerpoint/2010/main" val="225852530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BFCF2760-C668-4505-933C-726C81923CAB}" type="datetimeFigureOut">
              <a:rPr kumimoji="1" lang="ja-JP" altLang="en-US" smtClean="0"/>
              <a:t>2024/10/8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6E88C8DA-FC9D-44E6-83C9-CD7690159BFD}" type="slidenum">
              <a:rPr kumimoji="1" lang="ja-JP" altLang="en-US" smtClean="0"/>
              <a:t>‹#›</a:t>
            </a:fld>
            <a:endParaRPr kumimoji="1" lang="ja-JP" altLang="en-US"/>
          </a:p>
        </p:txBody>
      </p:sp>
    </p:spTree>
    <p:extLst>
      <p:ext uri="{BB962C8B-B14F-4D97-AF65-F5344CB8AC3E}">
        <p14:creationId xmlns:p14="http://schemas.microsoft.com/office/powerpoint/2010/main" val="319797329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BFCF2760-C668-4505-933C-726C81923CAB}" type="datetimeFigureOut">
              <a:rPr kumimoji="1" lang="ja-JP" altLang="en-US" smtClean="0"/>
              <a:t>2024/10/8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6E88C8DA-FC9D-44E6-83C9-CD7690159BFD}" type="slidenum">
              <a:rPr kumimoji="1" lang="ja-JP" altLang="en-US" smtClean="0"/>
              <a:t>‹#›</a:t>
            </a:fld>
            <a:endParaRPr kumimoji="1" lang="ja-JP" altLang="en-US"/>
          </a:p>
        </p:txBody>
      </p:sp>
    </p:spTree>
    <p:extLst>
      <p:ext uri="{BB962C8B-B14F-4D97-AF65-F5344CB8AC3E}">
        <p14:creationId xmlns:p14="http://schemas.microsoft.com/office/powerpoint/2010/main" val="351561970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BFCF2760-C668-4505-933C-726C81923CAB}" type="datetimeFigureOut">
              <a:rPr kumimoji="1" lang="ja-JP" altLang="en-US" smtClean="0"/>
              <a:t>2024/10/8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6E88C8DA-FC9D-44E6-83C9-CD7690159BFD}" type="slidenum">
              <a:rPr kumimoji="1" lang="ja-JP" altLang="en-US" smtClean="0"/>
              <a:t>‹#›</a:t>
            </a:fld>
            <a:endParaRPr kumimoji="1" lang="ja-JP" altLang="en-US"/>
          </a:p>
        </p:txBody>
      </p:sp>
    </p:spTree>
    <p:extLst>
      <p:ext uri="{BB962C8B-B14F-4D97-AF65-F5344CB8AC3E}">
        <p14:creationId xmlns:p14="http://schemas.microsoft.com/office/powerpoint/2010/main" val="24069732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BFCF2760-C668-4505-933C-726C81923CAB}" type="datetimeFigureOut">
              <a:rPr kumimoji="1" lang="ja-JP" altLang="en-US" smtClean="0"/>
              <a:t>2024/10/8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E88C8DA-FC9D-44E6-83C9-CD7690159BFD}" type="slidenum">
              <a:rPr kumimoji="1" lang="ja-JP" altLang="en-US" smtClean="0"/>
              <a:t>‹#›</a:t>
            </a:fld>
            <a:endParaRPr kumimoji="1" lang="ja-JP" altLang="en-US"/>
          </a:p>
        </p:txBody>
      </p:sp>
    </p:spTree>
    <p:extLst>
      <p:ext uri="{BB962C8B-B14F-4D97-AF65-F5344CB8AC3E}">
        <p14:creationId xmlns:p14="http://schemas.microsoft.com/office/powerpoint/2010/main" val="4481293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EC00704-C863-96B0-40DD-66940EAA5033}"/>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68621390-AE4B-FC09-8D3B-E48B29CD52E2}"/>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AB419F81-B015-9C8B-8565-AEEF7CD42239}"/>
              </a:ext>
            </a:extLst>
          </p:cNvPr>
          <p:cNvSpPr>
            <a:spLocks noGrp="1"/>
          </p:cNvSpPr>
          <p:nvPr>
            <p:ph type="dt" sz="half" idx="10"/>
          </p:nvPr>
        </p:nvSpPr>
        <p:spPr/>
        <p:txBody>
          <a:bodyPr/>
          <a:lstStyle/>
          <a:p>
            <a:fld id="{8375F36D-C154-49E5-9DB6-CE35E4028D0F}" type="datetimeFigureOut">
              <a:rPr kumimoji="1" lang="ja-JP" altLang="en-US" smtClean="0"/>
              <a:t>2024/10/8</a:t>
            </a:fld>
            <a:endParaRPr kumimoji="1" lang="ja-JP" altLang="en-US"/>
          </a:p>
        </p:txBody>
      </p:sp>
      <p:sp>
        <p:nvSpPr>
          <p:cNvPr id="5" name="フッター プレースホルダー 4">
            <a:extLst>
              <a:ext uri="{FF2B5EF4-FFF2-40B4-BE49-F238E27FC236}">
                <a16:creationId xmlns:a16="http://schemas.microsoft.com/office/drawing/2014/main" id="{DEFC65D1-9515-245A-84E5-EB65588D2C87}"/>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A0DEEDF4-BAF9-B367-EA23-604B7CC75089}"/>
              </a:ext>
            </a:extLst>
          </p:cNvPr>
          <p:cNvSpPr>
            <a:spLocks noGrp="1"/>
          </p:cNvSpPr>
          <p:nvPr>
            <p:ph type="sldNum" sz="quarter" idx="12"/>
          </p:nvPr>
        </p:nvSpPr>
        <p:spPr/>
        <p:txBody>
          <a:bodyPr/>
          <a:lstStyle/>
          <a:p>
            <a:fld id="{0EFC1204-BF56-4AFA-AE17-B5F3DB47E76B}" type="slidenum">
              <a:rPr kumimoji="1" lang="ja-JP" altLang="en-US" smtClean="0"/>
              <a:t>‹#›</a:t>
            </a:fld>
            <a:endParaRPr kumimoji="1" lang="ja-JP" altLang="en-US"/>
          </a:p>
        </p:txBody>
      </p:sp>
    </p:spTree>
    <p:extLst>
      <p:ext uri="{BB962C8B-B14F-4D97-AF65-F5344CB8AC3E}">
        <p14:creationId xmlns:p14="http://schemas.microsoft.com/office/powerpoint/2010/main" val="140028805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BFCF2760-C668-4505-933C-726C81923CAB}" type="datetimeFigureOut">
              <a:rPr kumimoji="1" lang="ja-JP" altLang="en-US" smtClean="0"/>
              <a:t>2024/10/8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E88C8DA-FC9D-44E6-83C9-CD7690159BFD}" type="slidenum">
              <a:rPr kumimoji="1" lang="ja-JP" altLang="en-US" smtClean="0"/>
              <a:t>‹#›</a:t>
            </a:fld>
            <a:endParaRPr kumimoji="1" lang="ja-JP" altLang="en-US"/>
          </a:p>
        </p:txBody>
      </p:sp>
    </p:spTree>
    <p:extLst>
      <p:ext uri="{BB962C8B-B14F-4D97-AF65-F5344CB8AC3E}">
        <p14:creationId xmlns:p14="http://schemas.microsoft.com/office/powerpoint/2010/main" val="85166556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FCF2760-C668-4505-933C-726C81923CAB}" type="datetimeFigureOut">
              <a:rPr kumimoji="1" lang="ja-JP" altLang="en-US" smtClean="0"/>
              <a:t>2024/10/8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E88C8DA-FC9D-44E6-83C9-CD7690159BFD}" type="slidenum">
              <a:rPr kumimoji="1" lang="ja-JP" altLang="en-US" smtClean="0"/>
              <a:t>‹#›</a:t>
            </a:fld>
            <a:endParaRPr kumimoji="1" lang="ja-JP" altLang="en-US"/>
          </a:p>
        </p:txBody>
      </p:sp>
    </p:spTree>
    <p:extLst>
      <p:ext uri="{BB962C8B-B14F-4D97-AF65-F5344CB8AC3E}">
        <p14:creationId xmlns:p14="http://schemas.microsoft.com/office/powerpoint/2010/main" val="267371018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FCF2760-C668-4505-933C-726C81923CAB}" type="datetimeFigureOut">
              <a:rPr kumimoji="1" lang="ja-JP" altLang="en-US" smtClean="0"/>
              <a:t>2024/10/8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E88C8DA-FC9D-44E6-83C9-CD7690159BFD}" type="slidenum">
              <a:rPr kumimoji="1" lang="ja-JP" altLang="en-US" smtClean="0"/>
              <a:t>‹#›</a:t>
            </a:fld>
            <a:endParaRPr kumimoji="1" lang="ja-JP" altLang="en-US"/>
          </a:p>
        </p:txBody>
      </p:sp>
    </p:spTree>
    <p:extLst>
      <p:ext uri="{BB962C8B-B14F-4D97-AF65-F5344CB8AC3E}">
        <p14:creationId xmlns:p14="http://schemas.microsoft.com/office/powerpoint/2010/main" val="10309413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2D92898-1DEB-8048-CF1B-127F160783B8}"/>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7BDD1D16-B4E8-1DB1-F3F0-FF75888A6D7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FF85D12D-378F-6147-A583-07CFC616A921}"/>
              </a:ext>
            </a:extLst>
          </p:cNvPr>
          <p:cNvSpPr>
            <a:spLocks noGrp="1"/>
          </p:cNvSpPr>
          <p:nvPr>
            <p:ph type="dt" sz="half" idx="10"/>
          </p:nvPr>
        </p:nvSpPr>
        <p:spPr/>
        <p:txBody>
          <a:bodyPr/>
          <a:lstStyle/>
          <a:p>
            <a:fld id="{8375F36D-C154-49E5-9DB6-CE35E4028D0F}" type="datetimeFigureOut">
              <a:rPr kumimoji="1" lang="ja-JP" altLang="en-US" smtClean="0"/>
              <a:t>2024/10/8</a:t>
            </a:fld>
            <a:endParaRPr kumimoji="1" lang="ja-JP" altLang="en-US"/>
          </a:p>
        </p:txBody>
      </p:sp>
      <p:sp>
        <p:nvSpPr>
          <p:cNvPr id="5" name="フッター プレースホルダー 4">
            <a:extLst>
              <a:ext uri="{FF2B5EF4-FFF2-40B4-BE49-F238E27FC236}">
                <a16:creationId xmlns:a16="http://schemas.microsoft.com/office/drawing/2014/main" id="{18281EFC-8564-2132-D911-C1553A082F20}"/>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E95E5187-EBE6-790A-66EA-EB60E01F8A3F}"/>
              </a:ext>
            </a:extLst>
          </p:cNvPr>
          <p:cNvSpPr>
            <a:spLocks noGrp="1"/>
          </p:cNvSpPr>
          <p:nvPr>
            <p:ph type="sldNum" sz="quarter" idx="12"/>
          </p:nvPr>
        </p:nvSpPr>
        <p:spPr/>
        <p:txBody>
          <a:bodyPr/>
          <a:lstStyle/>
          <a:p>
            <a:fld id="{0EFC1204-BF56-4AFA-AE17-B5F3DB47E76B}" type="slidenum">
              <a:rPr kumimoji="1" lang="ja-JP" altLang="en-US" smtClean="0"/>
              <a:t>‹#›</a:t>
            </a:fld>
            <a:endParaRPr kumimoji="1" lang="ja-JP" altLang="en-US"/>
          </a:p>
        </p:txBody>
      </p:sp>
    </p:spTree>
    <p:extLst>
      <p:ext uri="{BB962C8B-B14F-4D97-AF65-F5344CB8AC3E}">
        <p14:creationId xmlns:p14="http://schemas.microsoft.com/office/powerpoint/2010/main" val="8324575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5FD6996-1073-AF8A-48C0-B682FDB1C0EC}"/>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1898721A-91C6-7E68-D36A-FC3587E46C13}"/>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671BD2FB-095E-8E39-AB30-C8CA4C4F9549}"/>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CC4182E6-82FE-FAC0-B14F-759143FAAD01}"/>
              </a:ext>
            </a:extLst>
          </p:cNvPr>
          <p:cNvSpPr>
            <a:spLocks noGrp="1"/>
          </p:cNvSpPr>
          <p:nvPr>
            <p:ph type="dt" sz="half" idx="10"/>
          </p:nvPr>
        </p:nvSpPr>
        <p:spPr/>
        <p:txBody>
          <a:bodyPr/>
          <a:lstStyle/>
          <a:p>
            <a:fld id="{8375F36D-C154-49E5-9DB6-CE35E4028D0F}" type="datetimeFigureOut">
              <a:rPr kumimoji="1" lang="ja-JP" altLang="en-US" smtClean="0"/>
              <a:t>2024/10/8</a:t>
            </a:fld>
            <a:endParaRPr kumimoji="1" lang="ja-JP" altLang="en-US"/>
          </a:p>
        </p:txBody>
      </p:sp>
      <p:sp>
        <p:nvSpPr>
          <p:cNvPr id="6" name="フッター プレースホルダー 5">
            <a:extLst>
              <a:ext uri="{FF2B5EF4-FFF2-40B4-BE49-F238E27FC236}">
                <a16:creationId xmlns:a16="http://schemas.microsoft.com/office/drawing/2014/main" id="{F0167D09-5C67-2CA4-4CAD-11D914A3BA89}"/>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24ABCB54-7529-D9BB-B3E2-849896EA033B}"/>
              </a:ext>
            </a:extLst>
          </p:cNvPr>
          <p:cNvSpPr>
            <a:spLocks noGrp="1"/>
          </p:cNvSpPr>
          <p:nvPr>
            <p:ph type="sldNum" sz="quarter" idx="12"/>
          </p:nvPr>
        </p:nvSpPr>
        <p:spPr/>
        <p:txBody>
          <a:bodyPr/>
          <a:lstStyle/>
          <a:p>
            <a:fld id="{0EFC1204-BF56-4AFA-AE17-B5F3DB47E76B}" type="slidenum">
              <a:rPr kumimoji="1" lang="ja-JP" altLang="en-US" smtClean="0"/>
              <a:t>‹#›</a:t>
            </a:fld>
            <a:endParaRPr kumimoji="1" lang="ja-JP" altLang="en-US"/>
          </a:p>
        </p:txBody>
      </p:sp>
    </p:spTree>
    <p:extLst>
      <p:ext uri="{BB962C8B-B14F-4D97-AF65-F5344CB8AC3E}">
        <p14:creationId xmlns:p14="http://schemas.microsoft.com/office/powerpoint/2010/main" val="5248714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D5ACDBB-642D-0A82-0D42-91A4C2AE191B}"/>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AC60A3BA-2324-3F3A-B192-DFDF39946E8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7B97A269-04D1-C8D6-D1AE-CC82A3D53A28}"/>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6EE144FE-11D0-EB78-F2C9-44947379301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3A1C0B7C-7138-5529-BE82-1F1F705DC7E4}"/>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5B9EBA59-C2A3-95D9-EE37-C64E64FDB311}"/>
              </a:ext>
            </a:extLst>
          </p:cNvPr>
          <p:cNvSpPr>
            <a:spLocks noGrp="1"/>
          </p:cNvSpPr>
          <p:nvPr>
            <p:ph type="dt" sz="half" idx="10"/>
          </p:nvPr>
        </p:nvSpPr>
        <p:spPr/>
        <p:txBody>
          <a:bodyPr/>
          <a:lstStyle/>
          <a:p>
            <a:fld id="{8375F36D-C154-49E5-9DB6-CE35E4028D0F}" type="datetimeFigureOut">
              <a:rPr kumimoji="1" lang="ja-JP" altLang="en-US" smtClean="0"/>
              <a:t>2024/10/8</a:t>
            </a:fld>
            <a:endParaRPr kumimoji="1" lang="ja-JP" altLang="en-US"/>
          </a:p>
        </p:txBody>
      </p:sp>
      <p:sp>
        <p:nvSpPr>
          <p:cNvPr id="8" name="フッター プレースホルダー 7">
            <a:extLst>
              <a:ext uri="{FF2B5EF4-FFF2-40B4-BE49-F238E27FC236}">
                <a16:creationId xmlns:a16="http://schemas.microsoft.com/office/drawing/2014/main" id="{B3D59352-20BB-8FC6-CCA9-6DED81AF196C}"/>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98BC9944-D6A7-87D2-0C6A-87920BE6E5C7}"/>
              </a:ext>
            </a:extLst>
          </p:cNvPr>
          <p:cNvSpPr>
            <a:spLocks noGrp="1"/>
          </p:cNvSpPr>
          <p:nvPr>
            <p:ph type="sldNum" sz="quarter" idx="12"/>
          </p:nvPr>
        </p:nvSpPr>
        <p:spPr/>
        <p:txBody>
          <a:bodyPr/>
          <a:lstStyle/>
          <a:p>
            <a:fld id="{0EFC1204-BF56-4AFA-AE17-B5F3DB47E76B}" type="slidenum">
              <a:rPr kumimoji="1" lang="ja-JP" altLang="en-US" smtClean="0"/>
              <a:t>‹#›</a:t>
            </a:fld>
            <a:endParaRPr kumimoji="1" lang="ja-JP" altLang="en-US"/>
          </a:p>
        </p:txBody>
      </p:sp>
    </p:spTree>
    <p:extLst>
      <p:ext uri="{BB962C8B-B14F-4D97-AF65-F5344CB8AC3E}">
        <p14:creationId xmlns:p14="http://schemas.microsoft.com/office/powerpoint/2010/main" val="32825116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D5903AA-C5DA-0A22-0E91-BDBC0362A04F}"/>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17794009-FC2B-1E83-C28D-A2EAE8A8043C}"/>
              </a:ext>
            </a:extLst>
          </p:cNvPr>
          <p:cNvSpPr>
            <a:spLocks noGrp="1"/>
          </p:cNvSpPr>
          <p:nvPr>
            <p:ph type="dt" sz="half" idx="10"/>
          </p:nvPr>
        </p:nvSpPr>
        <p:spPr/>
        <p:txBody>
          <a:bodyPr/>
          <a:lstStyle/>
          <a:p>
            <a:fld id="{8375F36D-C154-49E5-9DB6-CE35E4028D0F}" type="datetimeFigureOut">
              <a:rPr kumimoji="1" lang="ja-JP" altLang="en-US" smtClean="0"/>
              <a:t>2024/10/8</a:t>
            </a:fld>
            <a:endParaRPr kumimoji="1" lang="ja-JP" altLang="en-US"/>
          </a:p>
        </p:txBody>
      </p:sp>
      <p:sp>
        <p:nvSpPr>
          <p:cNvPr id="4" name="フッター プレースホルダー 3">
            <a:extLst>
              <a:ext uri="{FF2B5EF4-FFF2-40B4-BE49-F238E27FC236}">
                <a16:creationId xmlns:a16="http://schemas.microsoft.com/office/drawing/2014/main" id="{7E58A147-A1F0-B2CC-B2DD-A2D737FA451B}"/>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8007142E-A730-B94E-1CBE-91492145FB3B}"/>
              </a:ext>
            </a:extLst>
          </p:cNvPr>
          <p:cNvSpPr>
            <a:spLocks noGrp="1"/>
          </p:cNvSpPr>
          <p:nvPr>
            <p:ph type="sldNum" sz="quarter" idx="12"/>
          </p:nvPr>
        </p:nvSpPr>
        <p:spPr/>
        <p:txBody>
          <a:bodyPr/>
          <a:lstStyle/>
          <a:p>
            <a:fld id="{0EFC1204-BF56-4AFA-AE17-B5F3DB47E76B}" type="slidenum">
              <a:rPr kumimoji="1" lang="ja-JP" altLang="en-US" smtClean="0"/>
              <a:t>‹#›</a:t>
            </a:fld>
            <a:endParaRPr kumimoji="1" lang="ja-JP" altLang="en-US"/>
          </a:p>
        </p:txBody>
      </p:sp>
    </p:spTree>
    <p:extLst>
      <p:ext uri="{BB962C8B-B14F-4D97-AF65-F5344CB8AC3E}">
        <p14:creationId xmlns:p14="http://schemas.microsoft.com/office/powerpoint/2010/main" val="35866186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05E58D86-E05E-A2A6-60BE-F61404FEDA09}"/>
              </a:ext>
            </a:extLst>
          </p:cNvPr>
          <p:cNvSpPr>
            <a:spLocks noGrp="1"/>
          </p:cNvSpPr>
          <p:nvPr>
            <p:ph type="dt" sz="half" idx="10"/>
          </p:nvPr>
        </p:nvSpPr>
        <p:spPr/>
        <p:txBody>
          <a:bodyPr/>
          <a:lstStyle/>
          <a:p>
            <a:fld id="{8375F36D-C154-49E5-9DB6-CE35E4028D0F}" type="datetimeFigureOut">
              <a:rPr kumimoji="1" lang="ja-JP" altLang="en-US" smtClean="0"/>
              <a:t>2024/10/8</a:t>
            </a:fld>
            <a:endParaRPr kumimoji="1" lang="ja-JP" altLang="en-US"/>
          </a:p>
        </p:txBody>
      </p:sp>
      <p:sp>
        <p:nvSpPr>
          <p:cNvPr id="3" name="フッター プレースホルダー 2">
            <a:extLst>
              <a:ext uri="{FF2B5EF4-FFF2-40B4-BE49-F238E27FC236}">
                <a16:creationId xmlns:a16="http://schemas.microsoft.com/office/drawing/2014/main" id="{E221DC24-EFAA-9F80-AAF7-751D9D685893}"/>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2E663DB1-B223-C251-F037-7B6622B30F74}"/>
              </a:ext>
            </a:extLst>
          </p:cNvPr>
          <p:cNvSpPr>
            <a:spLocks noGrp="1"/>
          </p:cNvSpPr>
          <p:nvPr>
            <p:ph type="sldNum" sz="quarter" idx="12"/>
          </p:nvPr>
        </p:nvSpPr>
        <p:spPr/>
        <p:txBody>
          <a:bodyPr/>
          <a:lstStyle/>
          <a:p>
            <a:fld id="{0EFC1204-BF56-4AFA-AE17-B5F3DB47E76B}" type="slidenum">
              <a:rPr kumimoji="1" lang="ja-JP" altLang="en-US" smtClean="0"/>
              <a:t>‹#›</a:t>
            </a:fld>
            <a:endParaRPr kumimoji="1" lang="ja-JP" altLang="en-US"/>
          </a:p>
        </p:txBody>
      </p:sp>
    </p:spTree>
    <p:extLst>
      <p:ext uri="{BB962C8B-B14F-4D97-AF65-F5344CB8AC3E}">
        <p14:creationId xmlns:p14="http://schemas.microsoft.com/office/powerpoint/2010/main" val="11422102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0345D91-3DB5-C7BB-46EB-C2BAAEA53F19}"/>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3B54642C-18B0-7AE4-01AC-D610A626B22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33D58BDC-5D00-C583-ECF4-FA1B8F4AF14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00E4FF35-676D-3471-5761-726FFD4238B6}"/>
              </a:ext>
            </a:extLst>
          </p:cNvPr>
          <p:cNvSpPr>
            <a:spLocks noGrp="1"/>
          </p:cNvSpPr>
          <p:nvPr>
            <p:ph type="dt" sz="half" idx="10"/>
          </p:nvPr>
        </p:nvSpPr>
        <p:spPr/>
        <p:txBody>
          <a:bodyPr/>
          <a:lstStyle/>
          <a:p>
            <a:fld id="{8375F36D-C154-49E5-9DB6-CE35E4028D0F}" type="datetimeFigureOut">
              <a:rPr kumimoji="1" lang="ja-JP" altLang="en-US" smtClean="0"/>
              <a:t>2024/10/8</a:t>
            </a:fld>
            <a:endParaRPr kumimoji="1" lang="ja-JP" altLang="en-US"/>
          </a:p>
        </p:txBody>
      </p:sp>
      <p:sp>
        <p:nvSpPr>
          <p:cNvPr id="6" name="フッター プレースホルダー 5">
            <a:extLst>
              <a:ext uri="{FF2B5EF4-FFF2-40B4-BE49-F238E27FC236}">
                <a16:creationId xmlns:a16="http://schemas.microsoft.com/office/drawing/2014/main" id="{8F7E3E6E-BC6D-F0F3-C9D5-E25CC34200FC}"/>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21DB8691-C327-57AC-AA83-9F96CA422AF4}"/>
              </a:ext>
            </a:extLst>
          </p:cNvPr>
          <p:cNvSpPr>
            <a:spLocks noGrp="1"/>
          </p:cNvSpPr>
          <p:nvPr>
            <p:ph type="sldNum" sz="quarter" idx="12"/>
          </p:nvPr>
        </p:nvSpPr>
        <p:spPr/>
        <p:txBody>
          <a:bodyPr/>
          <a:lstStyle/>
          <a:p>
            <a:fld id="{0EFC1204-BF56-4AFA-AE17-B5F3DB47E76B}" type="slidenum">
              <a:rPr kumimoji="1" lang="ja-JP" altLang="en-US" smtClean="0"/>
              <a:t>‹#›</a:t>
            </a:fld>
            <a:endParaRPr kumimoji="1" lang="ja-JP" altLang="en-US"/>
          </a:p>
        </p:txBody>
      </p:sp>
    </p:spTree>
    <p:extLst>
      <p:ext uri="{BB962C8B-B14F-4D97-AF65-F5344CB8AC3E}">
        <p14:creationId xmlns:p14="http://schemas.microsoft.com/office/powerpoint/2010/main" val="37277404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C11FC2E-96BF-2C2D-951C-CD000F0AE79D}"/>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4D7D26C4-E783-D534-5D60-6AAC24A62B7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94ADCD9D-307E-195C-8867-CDD0EE9C5D4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841D3FB4-BF3D-3680-C979-71343732C87A}"/>
              </a:ext>
            </a:extLst>
          </p:cNvPr>
          <p:cNvSpPr>
            <a:spLocks noGrp="1"/>
          </p:cNvSpPr>
          <p:nvPr>
            <p:ph type="dt" sz="half" idx="10"/>
          </p:nvPr>
        </p:nvSpPr>
        <p:spPr/>
        <p:txBody>
          <a:bodyPr/>
          <a:lstStyle/>
          <a:p>
            <a:fld id="{8375F36D-C154-49E5-9DB6-CE35E4028D0F}" type="datetimeFigureOut">
              <a:rPr kumimoji="1" lang="ja-JP" altLang="en-US" smtClean="0"/>
              <a:t>2024/10/8</a:t>
            </a:fld>
            <a:endParaRPr kumimoji="1" lang="ja-JP" altLang="en-US"/>
          </a:p>
        </p:txBody>
      </p:sp>
      <p:sp>
        <p:nvSpPr>
          <p:cNvPr id="6" name="フッター プレースホルダー 5">
            <a:extLst>
              <a:ext uri="{FF2B5EF4-FFF2-40B4-BE49-F238E27FC236}">
                <a16:creationId xmlns:a16="http://schemas.microsoft.com/office/drawing/2014/main" id="{D1BBD275-7B08-CA95-EEF0-AEE11C3A8791}"/>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8299DBB9-E4A6-8AFB-2CAE-BB8E0434D5A6}"/>
              </a:ext>
            </a:extLst>
          </p:cNvPr>
          <p:cNvSpPr>
            <a:spLocks noGrp="1"/>
          </p:cNvSpPr>
          <p:nvPr>
            <p:ph type="sldNum" sz="quarter" idx="12"/>
          </p:nvPr>
        </p:nvSpPr>
        <p:spPr/>
        <p:txBody>
          <a:bodyPr/>
          <a:lstStyle/>
          <a:p>
            <a:fld id="{0EFC1204-BF56-4AFA-AE17-B5F3DB47E76B}" type="slidenum">
              <a:rPr kumimoji="1" lang="ja-JP" altLang="en-US" smtClean="0"/>
              <a:t>‹#›</a:t>
            </a:fld>
            <a:endParaRPr kumimoji="1" lang="ja-JP" altLang="en-US"/>
          </a:p>
        </p:txBody>
      </p:sp>
    </p:spTree>
    <p:extLst>
      <p:ext uri="{BB962C8B-B14F-4D97-AF65-F5344CB8AC3E}">
        <p14:creationId xmlns:p14="http://schemas.microsoft.com/office/powerpoint/2010/main" val="5480167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F254996D-CB62-7B5A-29C4-4E04469ECC9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50F008DB-3218-8656-BE1A-CACE38FD68C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DDEE421F-4858-6B3F-606E-F1BCF0F22E8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375F36D-C154-49E5-9DB6-CE35E4028D0F}" type="datetimeFigureOut">
              <a:rPr kumimoji="1" lang="ja-JP" altLang="en-US" smtClean="0"/>
              <a:t>2024/10/8</a:t>
            </a:fld>
            <a:endParaRPr kumimoji="1" lang="ja-JP" altLang="en-US"/>
          </a:p>
        </p:txBody>
      </p:sp>
      <p:sp>
        <p:nvSpPr>
          <p:cNvPr id="5" name="フッター プレースホルダー 4">
            <a:extLst>
              <a:ext uri="{FF2B5EF4-FFF2-40B4-BE49-F238E27FC236}">
                <a16:creationId xmlns:a16="http://schemas.microsoft.com/office/drawing/2014/main" id="{164FAD90-18F5-06F4-35A0-663CFFCB786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AEF1A136-B463-A1DA-6399-25659F11C17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EFC1204-BF56-4AFA-AE17-B5F3DB47E76B}" type="slidenum">
              <a:rPr kumimoji="1" lang="ja-JP" altLang="en-US" smtClean="0"/>
              <a:t>‹#›</a:t>
            </a:fld>
            <a:endParaRPr kumimoji="1" lang="ja-JP" altLang="en-US"/>
          </a:p>
        </p:txBody>
      </p:sp>
    </p:spTree>
    <p:extLst>
      <p:ext uri="{BB962C8B-B14F-4D97-AF65-F5344CB8AC3E}">
        <p14:creationId xmlns:p14="http://schemas.microsoft.com/office/powerpoint/2010/main" val="21063069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FCF2760-C668-4505-933C-726C81923CAB}" type="datetimeFigureOut">
              <a:rPr kumimoji="1" lang="ja-JP" altLang="en-US" smtClean="0"/>
              <a:t>2024/10/8</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E88C8DA-FC9D-44E6-83C9-CD7690159BFD}" type="slidenum">
              <a:rPr kumimoji="1" lang="ja-JP" altLang="en-US" smtClean="0"/>
              <a:t>‹#›</a:t>
            </a:fld>
            <a:endParaRPr kumimoji="1" lang="ja-JP" altLang="en-US"/>
          </a:p>
        </p:txBody>
      </p:sp>
    </p:spTree>
    <p:extLst>
      <p:ext uri="{BB962C8B-B14F-4D97-AF65-F5344CB8AC3E}">
        <p14:creationId xmlns:p14="http://schemas.microsoft.com/office/powerpoint/2010/main" val="18109790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5.xml"/><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5.sv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13.xml"/></Relationships>
</file>

<file path=ppt/slides/_rels/slide37.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hyperlink" Target="mailto:tanaka@rid2840.org"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704266D-114E-C9C7-ED13-A098557635D0}"/>
              </a:ext>
            </a:extLst>
          </p:cNvPr>
          <p:cNvSpPr>
            <a:spLocks noGrp="1"/>
          </p:cNvSpPr>
          <p:nvPr>
            <p:ph type="ctrTitle"/>
          </p:nvPr>
        </p:nvSpPr>
        <p:spPr>
          <a:xfrm>
            <a:off x="1524000" y="738327"/>
            <a:ext cx="9144000" cy="1995995"/>
          </a:xfrm>
          <a:solidFill>
            <a:schemeClr val="accent1">
              <a:lumMod val="75000"/>
            </a:schemeClr>
          </a:solidFill>
          <a:ln>
            <a:solidFill>
              <a:schemeClr val="accent1"/>
            </a:solidFill>
          </a:ln>
        </p:spPr>
        <p:txBody>
          <a:bodyPr>
            <a:normAutofit/>
          </a:bodyPr>
          <a:lstStyle/>
          <a:p>
            <a:r>
              <a:rPr kumimoji="1" lang="ja-JP" altLang="en-US" sz="4000" b="1" dirty="0">
                <a:solidFill>
                  <a:schemeClr val="bg1"/>
                </a:solidFill>
              </a:rPr>
              <a:t>クラブを活性化するために！</a:t>
            </a:r>
            <a:br>
              <a:rPr kumimoji="1" lang="en-US" altLang="ja-JP" sz="4000" b="1" dirty="0">
                <a:solidFill>
                  <a:schemeClr val="bg1"/>
                </a:solidFill>
              </a:rPr>
            </a:br>
            <a:endParaRPr kumimoji="1" lang="ja-JP" altLang="en-US" sz="4000" b="1" dirty="0">
              <a:solidFill>
                <a:schemeClr val="bg1"/>
              </a:solidFill>
            </a:endParaRPr>
          </a:p>
        </p:txBody>
      </p:sp>
      <p:sp>
        <p:nvSpPr>
          <p:cNvPr id="3" name="字幕 2">
            <a:extLst>
              <a:ext uri="{FF2B5EF4-FFF2-40B4-BE49-F238E27FC236}">
                <a16:creationId xmlns:a16="http://schemas.microsoft.com/office/drawing/2014/main" id="{4CFE4C9B-BB5A-6CAB-18C3-AA547AF101F6}"/>
              </a:ext>
            </a:extLst>
          </p:cNvPr>
          <p:cNvSpPr>
            <a:spLocks noGrp="1"/>
          </p:cNvSpPr>
          <p:nvPr>
            <p:ph type="subTitle" idx="1"/>
          </p:nvPr>
        </p:nvSpPr>
        <p:spPr>
          <a:xfrm>
            <a:off x="1524000" y="3957963"/>
            <a:ext cx="9144000" cy="2161711"/>
          </a:xfrm>
        </p:spPr>
        <p:txBody>
          <a:bodyPr>
            <a:normAutofit lnSpcReduction="10000"/>
          </a:bodyPr>
          <a:lstStyle/>
          <a:p>
            <a:endParaRPr lang="en-US" altLang="ja-JP" b="1" dirty="0">
              <a:solidFill>
                <a:srgbClr val="00B050"/>
              </a:solidFill>
            </a:endParaRPr>
          </a:p>
          <a:p>
            <a:r>
              <a:rPr lang="en-US" altLang="ja-JP" b="1" dirty="0">
                <a:solidFill>
                  <a:srgbClr val="FF0000"/>
                </a:solidFill>
              </a:rPr>
              <a:t>RID2560 </a:t>
            </a:r>
            <a:r>
              <a:rPr lang="ja-JP" altLang="en-US" b="1" dirty="0">
                <a:solidFill>
                  <a:srgbClr val="FF0000"/>
                </a:solidFill>
              </a:rPr>
              <a:t>地区指導者育成セミナー</a:t>
            </a:r>
            <a:endParaRPr lang="en-US" altLang="ja-JP" b="1" dirty="0">
              <a:solidFill>
                <a:srgbClr val="FF0000"/>
              </a:solidFill>
            </a:endParaRPr>
          </a:p>
          <a:p>
            <a:r>
              <a:rPr lang="en-US" altLang="ja-JP" b="1" dirty="0">
                <a:solidFill>
                  <a:srgbClr val="00B050"/>
                </a:solidFill>
              </a:rPr>
              <a:t>19/10/</a:t>
            </a:r>
            <a:r>
              <a:rPr lang="ja-JP" altLang="en-US" b="1" dirty="0">
                <a:solidFill>
                  <a:srgbClr val="00B050"/>
                </a:solidFill>
              </a:rPr>
              <a:t>‘</a:t>
            </a:r>
            <a:r>
              <a:rPr lang="en-US" altLang="ja-JP" b="1" dirty="0">
                <a:solidFill>
                  <a:srgbClr val="00B050"/>
                </a:solidFill>
              </a:rPr>
              <a:t>24</a:t>
            </a:r>
          </a:p>
          <a:p>
            <a:r>
              <a:rPr lang="ja-JP" altLang="en-US" b="1" dirty="0"/>
              <a:t>　</a:t>
            </a:r>
            <a:endParaRPr lang="en-US" altLang="ja-JP" b="1" dirty="0"/>
          </a:p>
          <a:p>
            <a:r>
              <a:rPr kumimoji="1" lang="en-US" altLang="ja-JP" b="1" dirty="0"/>
              <a:t>RID2840</a:t>
            </a:r>
            <a:r>
              <a:rPr kumimoji="1" lang="ja-JP" altLang="en-US" b="1" dirty="0"/>
              <a:t>　</a:t>
            </a:r>
            <a:r>
              <a:rPr kumimoji="1" lang="en-US" altLang="ja-JP" b="1" dirty="0"/>
              <a:t>PDG</a:t>
            </a:r>
            <a:r>
              <a:rPr kumimoji="1" lang="ja-JP" altLang="en-US" b="1" dirty="0"/>
              <a:t>田中久夫（高崎</a:t>
            </a:r>
            <a:r>
              <a:rPr kumimoji="1" lang="en-US" altLang="ja-JP" b="1" dirty="0"/>
              <a:t>RC</a:t>
            </a:r>
            <a:r>
              <a:rPr kumimoji="1" lang="ja-JP" altLang="en-US" b="1" dirty="0"/>
              <a:t>）</a:t>
            </a:r>
            <a:endParaRPr kumimoji="1" lang="en-US" altLang="ja-JP" b="1" dirty="0"/>
          </a:p>
          <a:p>
            <a:endParaRPr lang="en-US" altLang="ja-JP" dirty="0"/>
          </a:p>
        </p:txBody>
      </p:sp>
      <p:pic>
        <p:nvPicPr>
          <p:cNvPr id="4" name="図 3">
            <a:extLst>
              <a:ext uri="{FF2B5EF4-FFF2-40B4-BE49-F238E27FC236}">
                <a16:creationId xmlns:a16="http://schemas.microsoft.com/office/drawing/2014/main" id="{0A053C7C-17E8-8A7C-63CF-64592CDA045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84812" y="4021008"/>
            <a:ext cx="1366375" cy="2262487"/>
          </a:xfrm>
          <a:prstGeom prst="rect">
            <a:avLst/>
          </a:prstGeom>
        </p:spPr>
      </p:pic>
    </p:spTree>
    <p:extLst>
      <p:ext uri="{BB962C8B-B14F-4D97-AF65-F5344CB8AC3E}">
        <p14:creationId xmlns:p14="http://schemas.microsoft.com/office/powerpoint/2010/main" val="36376462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a:extLst>
              <a:ext uri="{FF2B5EF4-FFF2-40B4-BE49-F238E27FC236}">
                <a16:creationId xmlns:a16="http://schemas.microsoft.com/office/drawing/2014/main" id="{50F7B921-E55D-511F-A0AE-3E2847AC19B4}"/>
              </a:ext>
            </a:extLst>
          </p:cNvPr>
          <p:cNvSpPr/>
          <p:nvPr/>
        </p:nvSpPr>
        <p:spPr>
          <a:xfrm>
            <a:off x="838197" y="4438835"/>
            <a:ext cx="10515599" cy="2201662"/>
          </a:xfrm>
          <a:prstGeom prst="rect">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7" name="正方形/長方形 6">
            <a:extLst>
              <a:ext uri="{FF2B5EF4-FFF2-40B4-BE49-F238E27FC236}">
                <a16:creationId xmlns:a16="http://schemas.microsoft.com/office/drawing/2014/main" id="{302E58E7-D340-8FCE-9347-55CAA7F32119}"/>
              </a:ext>
            </a:extLst>
          </p:cNvPr>
          <p:cNvSpPr/>
          <p:nvPr/>
        </p:nvSpPr>
        <p:spPr>
          <a:xfrm>
            <a:off x="838198" y="2006353"/>
            <a:ext cx="10515599" cy="2272684"/>
          </a:xfrm>
          <a:prstGeom prst="rect">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2" name="タイトル 1">
            <a:extLst>
              <a:ext uri="{FF2B5EF4-FFF2-40B4-BE49-F238E27FC236}">
                <a16:creationId xmlns:a16="http://schemas.microsoft.com/office/drawing/2014/main" id="{58EF63CD-48A4-0F3C-43C1-D2CCCE414BC3}"/>
              </a:ext>
            </a:extLst>
          </p:cNvPr>
          <p:cNvSpPr>
            <a:spLocks noGrp="1"/>
          </p:cNvSpPr>
          <p:nvPr>
            <p:ph type="title"/>
          </p:nvPr>
        </p:nvSpPr>
        <p:spPr>
          <a:solidFill>
            <a:schemeClr val="accent5">
              <a:lumMod val="20000"/>
              <a:lumOff val="80000"/>
            </a:schemeClr>
          </a:solidFill>
          <a:ln>
            <a:solidFill>
              <a:schemeClr val="accent1"/>
            </a:solidFill>
          </a:ln>
        </p:spPr>
        <p:txBody>
          <a:bodyPr>
            <a:normAutofit/>
          </a:bodyPr>
          <a:lstStyle/>
          <a:p>
            <a:pPr algn="ctr"/>
            <a:r>
              <a:rPr lang="ja-JP" altLang="en-US" sz="3200" b="1" dirty="0">
                <a:solidFill>
                  <a:srgbClr val="FF0000"/>
                </a:solidFill>
              </a:rPr>
              <a:t>  </a:t>
            </a:r>
            <a:br>
              <a:rPr lang="en-US" altLang="ja-JP" sz="3200" b="1" dirty="0">
                <a:solidFill>
                  <a:srgbClr val="FF0000"/>
                </a:solidFill>
              </a:rPr>
            </a:br>
            <a:r>
              <a:rPr lang="en-US" altLang="ja-JP" sz="3200" b="1" dirty="0">
                <a:latin typeface="+mn-ea"/>
                <a:ea typeface="+mn-ea"/>
              </a:rPr>
              <a:t>2</a:t>
            </a:r>
            <a:r>
              <a:rPr lang="ja-JP" altLang="en-US" sz="3200" b="1" dirty="0">
                <a:latin typeface="+mn-ea"/>
                <a:ea typeface="+mn-ea"/>
              </a:rPr>
              <a:t>  </a:t>
            </a:r>
            <a:r>
              <a:rPr lang="ja-JP" altLang="en-US" sz="3200" b="1" dirty="0">
                <a:solidFill>
                  <a:srgbClr val="7030A0"/>
                </a:solidFill>
                <a:latin typeface="+mn-ea"/>
                <a:ea typeface="+mn-ea"/>
              </a:rPr>
              <a:t>孔子（中国）</a:t>
            </a:r>
            <a:r>
              <a:rPr lang="ja-JP" altLang="en-US" sz="3200" b="1" dirty="0">
                <a:latin typeface="+mn-ea"/>
                <a:ea typeface="+mn-ea"/>
              </a:rPr>
              <a:t>の教え</a:t>
            </a:r>
            <a:endParaRPr kumimoji="1" lang="ja-JP" altLang="en-US" sz="2400" b="1" dirty="0">
              <a:latin typeface="+mn-ea"/>
              <a:ea typeface="+mn-ea"/>
            </a:endParaRPr>
          </a:p>
        </p:txBody>
      </p:sp>
      <p:sp>
        <p:nvSpPr>
          <p:cNvPr id="4" name="コンテンツ プレースホルダー 2">
            <a:extLst>
              <a:ext uri="{FF2B5EF4-FFF2-40B4-BE49-F238E27FC236}">
                <a16:creationId xmlns:a16="http://schemas.microsoft.com/office/drawing/2014/main" id="{036BD100-7FE2-0403-4967-63D425009D83}"/>
              </a:ext>
            </a:extLst>
          </p:cNvPr>
          <p:cNvSpPr>
            <a:spLocks noGrp="1"/>
          </p:cNvSpPr>
          <p:nvPr>
            <p:ph idx="1"/>
          </p:nvPr>
        </p:nvSpPr>
        <p:spPr>
          <a:xfrm>
            <a:off x="838199" y="1772358"/>
            <a:ext cx="10515601" cy="4930283"/>
          </a:xfrm>
        </p:spPr>
        <p:txBody>
          <a:bodyPr>
            <a:normAutofit/>
          </a:bodyPr>
          <a:lstStyle/>
          <a:p>
            <a:pPr marL="0" indent="0">
              <a:buNone/>
            </a:pPr>
            <a:endParaRPr lang="en-US" altLang="ja-JP" sz="2000" b="1" dirty="0">
              <a:solidFill>
                <a:srgbClr val="FF0000"/>
              </a:solidFill>
            </a:endParaRPr>
          </a:p>
          <a:p>
            <a:pPr marL="0" indent="0">
              <a:buNone/>
            </a:pPr>
            <a:r>
              <a:rPr lang="ja-JP" altLang="en-US" sz="2000" b="1" dirty="0">
                <a:solidFill>
                  <a:srgbClr val="FF0000"/>
                </a:solidFill>
                <a:highlight>
                  <a:srgbClr val="FFFF00"/>
                </a:highlight>
                <a:latin typeface="游ゴシック" panose="020B0400000000000000" pitchFamily="50" charset="-128"/>
                <a:ea typeface="游ゴシック" panose="020B0400000000000000" pitchFamily="50" charset="-128"/>
              </a:rPr>
              <a:t>「知・好・楽」</a:t>
            </a:r>
            <a:r>
              <a:rPr lang="ja-JP" altLang="en-US" sz="2000" b="1" dirty="0">
                <a:latin typeface="游ゴシック" panose="020B0400000000000000" pitchFamily="50" charset="-128"/>
                <a:ea typeface="游ゴシック" panose="020B0400000000000000" pitchFamily="50" charset="-128"/>
              </a:rPr>
              <a:t>とは（</a:t>
            </a:r>
            <a:r>
              <a:rPr lang="en-US" altLang="ja-JP" sz="2000" b="1" dirty="0">
                <a:latin typeface="游ゴシック" panose="020B0400000000000000" pitchFamily="50" charset="-128"/>
                <a:ea typeface="游ゴシック" panose="020B0400000000000000" pitchFamily="50" charset="-128"/>
              </a:rPr>
              <a:t>『</a:t>
            </a:r>
            <a:r>
              <a:rPr lang="ja-JP" altLang="en-US" sz="2000" b="1" dirty="0">
                <a:latin typeface="游ゴシック" panose="020B0400000000000000" pitchFamily="50" charset="-128"/>
                <a:ea typeface="游ゴシック" panose="020B0400000000000000" pitchFamily="50" charset="-128"/>
              </a:rPr>
              <a:t>論語</a:t>
            </a:r>
            <a:r>
              <a:rPr lang="en-US" altLang="ja-JP" sz="2000" b="1" dirty="0">
                <a:latin typeface="游ゴシック" panose="020B0400000000000000" pitchFamily="50" charset="-128"/>
                <a:ea typeface="游ゴシック" panose="020B0400000000000000" pitchFamily="50" charset="-128"/>
              </a:rPr>
              <a:t>』</a:t>
            </a:r>
            <a:r>
              <a:rPr lang="ja-JP" altLang="en-US" sz="2000" b="1" dirty="0">
                <a:latin typeface="游ゴシック" panose="020B0400000000000000" pitchFamily="50" charset="-128"/>
                <a:ea typeface="游ゴシック" panose="020B0400000000000000" pitchFamily="50" charset="-128"/>
              </a:rPr>
              <a:t>）　⇒</a:t>
            </a:r>
            <a:r>
              <a:rPr kumimoji="1" lang="ja-JP" altLang="en-US" sz="2000" b="1" dirty="0">
                <a:latin typeface="游ゴシック" panose="020B0400000000000000" pitchFamily="50" charset="-128"/>
                <a:ea typeface="游ゴシック" panose="020B0400000000000000" pitchFamily="50" charset="-128"/>
              </a:rPr>
              <a:t>　</a:t>
            </a:r>
            <a:r>
              <a:rPr kumimoji="1" lang="ja-JP" altLang="en-US" sz="2000" b="1" dirty="0">
                <a:solidFill>
                  <a:srgbClr val="7030A0"/>
                </a:solidFill>
                <a:highlight>
                  <a:srgbClr val="FFFF00"/>
                </a:highlight>
                <a:latin typeface="游ゴシック" panose="020B0400000000000000" pitchFamily="50" charset="-128"/>
                <a:ea typeface="游ゴシック" panose="020B0400000000000000" pitchFamily="50" charset="-128"/>
              </a:rPr>
              <a:t>知ること ＜ 好きになること ＜ 楽しむこと</a:t>
            </a:r>
            <a:r>
              <a:rPr kumimoji="1" lang="ja-JP" altLang="en-US" sz="2000" b="1" dirty="0">
                <a:solidFill>
                  <a:srgbClr val="0070C0"/>
                </a:solidFill>
                <a:latin typeface="游ゴシック" panose="020B0400000000000000" pitchFamily="50" charset="-128"/>
                <a:ea typeface="游ゴシック" panose="020B0400000000000000" pitchFamily="50" charset="-128"/>
              </a:rPr>
              <a:t>　</a:t>
            </a:r>
            <a:endParaRPr kumimoji="1" lang="en-US" altLang="ja-JP" sz="2000" b="1" dirty="0">
              <a:solidFill>
                <a:srgbClr val="0070C0"/>
              </a:solidFill>
              <a:latin typeface="游ゴシック" panose="020B0400000000000000" pitchFamily="50" charset="-128"/>
              <a:ea typeface="游ゴシック" panose="020B0400000000000000" pitchFamily="50" charset="-128"/>
            </a:endParaRPr>
          </a:p>
          <a:p>
            <a:pPr marL="0" indent="0">
              <a:buNone/>
            </a:pPr>
            <a:r>
              <a:rPr kumimoji="1" lang="ja-JP" altLang="en-US" sz="2000" b="1" dirty="0">
                <a:solidFill>
                  <a:srgbClr val="0070C0"/>
                </a:solidFill>
                <a:latin typeface="游ゴシック" panose="020B0400000000000000" pitchFamily="50" charset="-128"/>
                <a:ea typeface="游ゴシック" panose="020B0400000000000000" pitchFamily="50" charset="-128"/>
              </a:rPr>
              <a:t>　</a:t>
            </a:r>
            <a:endParaRPr lang="en-US" altLang="ja-JP" sz="2000" b="1" dirty="0">
              <a:latin typeface="游ゴシック" panose="020B0400000000000000" pitchFamily="50" charset="-128"/>
              <a:ea typeface="游ゴシック" panose="020B0400000000000000" pitchFamily="50" charset="-128"/>
            </a:endParaRPr>
          </a:p>
          <a:p>
            <a:pPr marL="0" indent="0">
              <a:buNone/>
            </a:pPr>
            <a:r>
              <a:rPr kumimoji="1" lang="ja-JP" altLang="en-US" sz="2000" b="1" dirty="0">
                <a:latin typeface="游ゴシック" panose="020B0400000000000000" pitchFamily="50" charset="-128"/>
                <a:ea typeface="游ゴシック" panose="020B0400000000000000" pitchFamily="50" charset="-128"/>
              </a:rPr>
              <a:t>　</a:t>
            </a:r>
            <a:r>
              <a:rPr kumimoji="1" lang="ja-JP" altLang="en-US" sz="2000" b="1" dirty="0">
                <a:solidFill>
                  <a:srgbClr val="7030A0"/>
                </a:solidFill>
                <a:latin typeface="游ゴシック" panose="020B0400000000000000" pitchFamily="50" charset="-128"/>
                <a:ea typeface="游ゴシック" panose="020B0400000000000000" pitchFamily="50" charset="-128"/>
              </a:rPr>
              <a:t>⇒</a:t>
            </a:r>
            <a:r>
              <a:rPr kumimoji="1" lang="ja-JP" altLang="en-US" sz="2000" b="1" dirty="0">
                <a:latin typeface="游ゴシック" panose="020B0400000000000000" pitchFamily="50" charset="-128"/>
                <a:ea typeface="游ゴシック" panose="020B0400000000000000" pitchFamily="50" charset="-128"/>
              </a:rPr>
              <a:t>　</a:t>
            </a:r>
            <a:r>
              <a:rPr kumimoji="1" lang="en-US" altLang="ja-JP" sz="2000" b="1" dirty="0">
                <a:latin typeface="游ゴシック" panose="020B0400000000000000" pitchFamily="50" charset="-128"/>
                <a:ea typeface="游ゴシック" panose="020B0400000000000000" pitchFamily="50" charset="-128"/>
              </a:rPr>
              <a:t>ⅰ </a:t>
            </a:r>
            <a:r>
              <a:rPr kumimoji="1" lang="ja-JP" altLang="en-US" sz="2000" b="1" dirty="0">
                <a:latin typeface="游ゴシック" panose="020B0400000000000000" pitchFamily="50" charset="-128"/>
                <a:ea typeface="游ゴシック" panose="020B0400000000000000" pitchFamily="50" charset="-128"/>
              </a:rPr>
              <a:t>ロータリーをただ</a:t>
            </a:r>
            <a:r>
              <a:rPr kumimoji="1" lang="ja-JP" altLang="en-US" sz="2000" b="1" dirty="0">
                <a:solidFill>
                  <a:srgbClr val="FF0000"/>
                </a:solidFill>
                <a:latin typeface="游ゴシック" panose="020B0400000000000000" pitchFamily="50" charset="-128"/>
                <a:ea typeface="游ゴシック" panose="020B0400000000000000" pitchFamily="50" charset="-128"/>
              </a:rPr>
              <a:t>知る</a:t>
            </a:r>
            <a:r>
              <a:rPr kumimoji="1" lang="ja-JP" altLang="en-US" sz="2000" b="1" dirty="0">
                <a:latin typeface="游ゴシック" panose="020B0400000000000000" pitchFamily="50" charset="-128"/>
                <a:ea typeface="游ゴシック" panose="020B0400000000000000" pitchFamily="50" charset="-128"/>
              </a:rPr>
              <a:t>（勉強する、知識を持つ）だけではなく</a:t>
            </a:r>
            <a:endParaRPr kumimoji="1" lang="en-US" altLang="ja-JP" sz="2000" b="1" dirty="0">
              <a:latin typeface="游ゴシック" panose="020B0400000000000000" pitchFamily="50" charset="-128"/>
              <a:ea typeface="游ゴシック" panose="020B0400000000000000" pitchFamily="50" charset="-128"/>
            </a:endParaRPr>
          </a:p>
          <a:p>
            <a:pPr marL="0" indent="0">
              <a:buNone/>
            </a:pPr>
            <a:r>
              <a:rPr lang="ja-JP" altLang="en-US" sz="2000" b="1" dirty="0">
                <a:latin typeface="游ゴシック" panose="020B0400000000000000" pitchFamily="50" charset="-128"/>
                <a:ea typeface="游ゴシック" panose="020B0400000000000000" pitchFamily="50" charset="-128"/>
              </a:rPr>
              <a:t>　　　</a:t>
            </a:r>
            <a:r>
              <a:rPr lang="en-US" altLang="ja-JP" sz="2000" b="1" dirty="0">
                <a:latin typeface="游ゴシック" panose="020B0400000000000000" pitchFamily="50" charset="-128"/>
                <a:ea typeface="游ゴシック" panose="020B0400000000000000" pitchFamily="50" charset="-128"/>
              </a:rPr>
              <a:t>ⅱ </a:t>
            </a:r>
            <a:r>
              <a:rPr lang="ja-JP" altLang="en-US" sz="2000" b="1" dirty="0">
                <a:latin typeface="游ゴシック" panose="020B0400000000000000" pitchFamily="50" charset="-128"/>
                <a:ea typeface="游ゴシック" panose="020B0400000000000000" pitchFamily="50" charset="-128"/>
              </a:rPr>
              <a:t>ロータリーを</a:t>
            </a:r>
            <a:r>
              <a:rPr lang="ja-JP" altLang="en-US" sz="2000" b="1" dirty="0">
                <a:solidFill>
                  <a:srgbClr val="FF0000"/>
                </a:solidFill>
                <a:latin typeface="游ゴシック" panose="020B0400000000000000" pitchFamily="50" charset="-128"/>
                <a:ea typeface="游ゴシック" panose="020B0400000000000000" pitchFamily="50" charset="-128"/>
              </a:rPr>
              <a:t>好き</a:t>
            </a:r>
            <a:r>
              <a:rPr lang="ja-JP" altLang="en-US" sz="2000" b="1" dirty="0">
                <a:latin typeface="游ゴシック" panose="020B0400000000000000" pitchFamily="50" charset="-128"/>
                <a:ea typeface="游ゴシック" panose="020B0400000000000000" pitchFamily="50" charset="-128"/>
              </a:rPr>
              <a:t>になり</a:t>
            </a:r>
            <a:endParaRPr lang="en-US" altLang="ja-JP" sz="2000" b="1" dirty="0">
              <a:latin typeface="游ゴシック" panose="020B0400000000000000" pitchFamily="50" charset="-128"/>
              <a:ea typeface="游ゴシック" panose="020B0400000000000000" pitchFamily="50" charset="-128"/>
            </a:endParaRPr>
          </a:p>
          <a:p>
            <a:pPr marL="0" indent="0">
              <a:buNone/>
            </a:pPr>
            <a:r>
              <a:rPr kumimoji="1" lang="ja-JP" altLang="en-US" sz="2000" b="1" dirty="0">
                <a:latin typeface="游ゴシック" panose="020B0400000000000000" pitchFamily="50" charset="-128"/>
                <a:ea typeface="游ゴシック" panose="020B0400000000000000" pitchFamily="50" charset="-128"/>
              </a:rPr>
              <a:t>　　　</a:t>
            </a:r>
            <a:r>
              <a:rPr kumimoji="1" lang="en-US" altLang="ja-JP" sz="2000" b="1" dirty="0">
                <a:latin typeface="游ゴシック" panose="020B0400000000000000" pitchFamily="50" charset="-128"/>
                <a:ea typeface="游ゴシック" panose="020B0400000000000000" pitchFamily="50" charset="-128"/>
              </a:rPr>
              <a:t>ⅲ </a:t>
            </a:r>
            <a:r>
              <a:rPr kumimoji="1" lang="ja-JP" altLang="en-US" sz="2000" b="1" dirty="0">
                <a:latin typeface="游ゴシック" panose="020B0400000000000000" pitchFamily="50" charset="-128"/>
                <a:ea typeface="游ゴシック" panose="020B0400000000000000" pitchFamily="50" charset="-128"/>
              </a:rPr>
              <a:t>さらには</a:t>
            </a:r>
            <a:r>
              <a:rPr kumimoji="1" lang="ja-JP" altLang="en-US" sz="2000" b="1" dirty="0">
                <a:solidFill>
                  <a:srgbClr val="FF0000"/>
                </a:solidFill>
                <a:latin typeface="游ゴシック" panose="020B0400000000000000" pitchFamily="50" charset="-128"/>
                <a:ea typeface="游ゴシック" panose="020B0400000000000000" pitchFamily="50" charset="-128"/>
              </a:rPr>
              <a:t>楽しむ</a:t>
            </a:r>
            <a:r>
              <a:rPr kumimoji="1" lang="ja-JP" altLang="en-US" sz="2000" b="1" dirty="0">
                <a:latin typeface="游ゴシック" panose="020B0400000000000000" pitchFamily="50" charset="-128"/>
                <a:ea typeface="游ゴシック" panose="020B0400000000000000" pitchFamily="50" charset="-128"/>
              </a:rPr>
              <a:t>までに至ってこそ、本物のロータリアンになれる</a:t>
            </a:r>
            <a:endParaRPr kumimoji="1" lang="en-US" altLang="ja-JP" sz="2000" b="1" dirty="0">
              <a:latin typeface="游ゴシック" panose="020B0400000000000000" pitchFamily="50" charset="-128"/>
              <a:ea typeface="游ゴシック" panose="020B0400000000000000" pitchFamily="50" charset="-128"/>
            </a:endParaRPr>
          </a:p>
          <a:p>
            <a:pPr marL="0" indent="0">
              <a:buNone/>
            </a:pPr>
            <a:endParaRPr lang="en-US" altLang="ja-JP" sz="2000" b="1" dirty="0">
              <a:latin typeface="游ゴシック" panose="020B0400000000000000" pitchFamily="50" charset="-128"/>
              <a:ea typeface="游ゴシック" panose="020B0400000000000000" pitchFamily="50" charset="-128"/>
            </a:endParaRPr>
          </a:p>
          <a:p>
            <a:pPr marL="0" indent="0">
              <a:buNone/>
            </a:pPr>
            <a:r>
              <a:rPr kumimoji="1" lang="ja-JP" altLang="en-US" sz="2000" b="1" dirty="0">
                <a:latin typeface="游ゴシック" panose="020B0400000000000000" pitchFamily="50" charset="-128"/>
                <a:ea typeface="游ゴシック" panose="020B0400000000000000" pitchFamily="50" charset="-128"/>
              </a:rPr>
              <a:t>　⇒　</a:t>
            </a:r>
            <a:r>
              <a:rPr kumimoji="1" lang="ja-JP" altLang="en-US" sz="2000" b="1" dirty="0">
                <a:solidFill>
                  <a:srgbClr val="7030A0"/>
                </a:solidFill>
                <a:latin typeface="游ゴシック" panose="020B0400000000000000" pitchFamily="50" charset="-128"/>
                <a:ea typeface="游ゴシック" panose="020B0400000000000000" pitchFamily="50" charset="-128"/>
              </a:rPr>
              <a:t>「ロータリー精神」とは何か？　</a:t>
            </a:r>
            <a:r>
              <a:rPr kumimoji="1" lang="ja-JP" altLang="en-US" sz="2000" b="1" dirty="0">
                <a:latin typeface="游ゴシック" panose="020B0400000000000000" pitchFamily="50" charset="-128"/>
                <a:ea typeface="游ゴシック" panose="020B0400000000000000" pitchFamily="50" charset="-128"/>
              </a:rPr>
              <a:t>⇒　</a:t>
            </a:r>
            <a:r>
              <a:rPr kumimoji="1" lang="ja-JP" altLang="en-US" sz="2000" b="1" dirty="0">
                <a:solidFill>
                  <a:srgbClr val="00B050"/>
                </a:solidFill>
                <a:latin typeface="游ゴシック" panose="020B0400000000000000" pitchFamily="50" charset="-128"/>
                <a:ea typeface="游ゴシック" panose="020B0400000000000000" pitchFamily="50" charset="-128"/>
              </a:rPr>
              <a:t>「超我の奉仕」（</a:t>
            </a:r>
            <a:r>
              <a:rPr kumimoji="1" lang="en-US" altLang="ja-JP" sz="2000" b="1" dirty="0">
                <a:solidFill>
                  <a:srgbClr val="00B050"/>
                </a:solidFill>
                <a:latin typeface="游ゴシック" panose="020B0400000000000000" pitchFamily="50" charset="-128"/>
                <a:ea typeface="游ゴシック" panose="020B0400000000000000" pitchFamily="50" charset="-128"/>
              </a:rPr>
              <a:t>Service Above Self</a:t>
            </a:r>
            <a:r>
              <a:rPr kumimoji="1" lang="ja-JP" altLang="en-US" sz="2000" b="1" dirty="0">
                <a:solidFill>
                  <a:srgbClr val="00B050"/>
                </a:solidFill>
                <a:latin typeface="游ゴシック" panose="020B0400000000000000" pitchFamily="50" charset="-128"/>
                <a:ea typeface="游ゴシック" panose="020B0400000000000000" pitchFamily="50" charset="-128"/>
              </a:rPr>
              <a:t>）</a:t>
            </a:r>
            <a:endParaRPr kumimoji="1" lang="en-US" altLang="ja-JP" sz="2000" b="1" dirty="0">
              <a:solidFill>
                <a:srgbClr val="00B050"/>
              </a:solidFill>
              <a:latin typeface="游ゴシック" panose="020B0400000000000000" pitchFamily="50" charset="-128"/>
              <a:ea typeface="游ゴシック" panose="020B0400000000000000" pitchFamily="50" charset="-128"/>
            </a:endParaRPr>
          </a:p>
          <a:p>
            <a:pPr marL="0" indent="0">
              <a:buNone/>
            </a:pPr>
            <a:r>
              <a:rPr lang="ja-JP" altLang="en-US" sz="2000" b="1" dirty="0">
                <a:latin typeface="游ゴシック" panose="020B0400000000000000" pitchFamily="50" charset="-128"/>
                <a:ea typeface="游ゴシック" panose="020B0400000000000000" pitchFamily="50" charset="-128"/>
              </a:rPr>
              <a:t>　　　・「私たちは社会において善良でなければならない」</a:t>
            </a:r>
            <a:endParaRPr lang="en-US" altLang="ja-JP" sz="2000" b="1" dirty="0">
              <a:latin typeface="游ゴシック" panose="020B0400000000000000" pitchFamily="50" charset="-128"/>
              <a:ea typeface="游ゴシック" panose="020B0400000000000000" pitchFamily="50" charset="-128"/>
            </a:endParaRPr>
          </a:p>
          <a:p>
            <a:pPr marL="0" indent="0">
              <a:buNone/>
            </a:pPr>
            <a:r>
              <a:rPr kumimoji="1" lang="ja-JP" altLang="en-US" sz="2000" b="1" dirty="0">
                <a:latin typeface="游ゴシック" panose="020B0400000000000000" pitchFamily="50" charset="-128"/>
                <a:ea typeface="游ゴシック" panose="020B0400000000000000" pitchFamily="50" charset="-128"/>
              </a:rPr>
              <a:t>　　　・「自分の有利に振る舞わない、他人を大切にする」</a:t>
            </a:r>
            <a:endParaRPr kumimoji="1" lang="en-US" altLang="ja-JP" sz="2000" b="1" dirty="0">
              <a:latin typeface="游ゴシック" panose="020B0400000000000000" pitchFamily="50" charset="-128"/>
              <a:ea typeface="游ゴシック" panose="020B0400000000000000" pitchFamily="50" charset="-128"/>
            </a:endParaRPr>
          </a:p>
          <a:p>
            <a:pPr marL="0" indent="0">
              <a:buNone/>
            </a:pPr>
            <a:endParaRPr lang="en-US" altLang="ja-JP" sz="2000" b="1" dirty="0">
              <a:latin typeface="游ゴシック" panose="020B0400000000000000" pitchFamily="50" charset="-128"/>
              <a:ea typeface="游ゴシック" panose="020B0400000000000000" pitchFamily="50" charset="-128"/>
            </a:endParaRPr>
          </a:p>
          <a:p>
            <a:pPr marL="0" indent="0">
              <a:buNone/>
            </a:pPr>
            <a:r>
              <a:rPr kumimoji="1" lang="ja-JP" altLang="en-US" sz="2000" b="1" dirty="0">
                <a:latin typeface="游ゴシック" panose="020B0400000000000000" pitchFamily="50" charset="-128"/>
                <a:ea typeface="游ゴシック" panose="020B0400000000000000" pitchFamily="50" charset="-128"/>
              </a:rPr>
              <a:t>　⇒　白洲次郎氏の言う</a:t>
            </a:r>
            <a:r>
              <a:rPr lang="ja-JP" altLang="en-US" sz="2000" b="1" dirty="0">
                <a:solidFill>
                  <a:srgbClr val="7030A0"/>
                </a:solidFill>
                <a:latin typeface="游ゴシック" panose="020B0400000000000000" pitchFamily="50" charset="-128"/>
                <a:ea typeface="游ゴシック" panose="020B0400000000000000" pitchFamily="50" charset="-128"/>
              </a:rPr>
              <a:t>“</a:t>
            </a:r>
            <a:r>
              <a:rPr kumimoji="1" lang="en-US" altLang="ja-JP" sz="2000" b="1" dirty="0">
                <a:solidFill>
                  <a:srgbClr val="7030A0"/>
                </a:solidFill>
                <a:latin typeface="游ゴシック" panose="020B0400000000000000" pitchFamily="50" charset="-128"/>
                <a:ea typeface="游ゴシック" panose="020B0400000000000000" pitchFamily="50" charset="-128"/>
              </a:rPr>
              <a:t>noblesse  oblige</a:t>
            </a:r>
            <a:r>
              <a:rPr lang="ja-JP" altLang="en-US" sz="2000" b="1" dirty="0">
                <a:solidFill>
                  <a:srgbClr val="7030A0"/>
                </a:solidFill>
                <a:latin typeface="游ゴシック" panose="020B0400000000000000" pitchFamily="50" charset="-128"/>
                <a:ea typeface="游ゴシック" panose="020B0400000000000000" pitchFamily="50" charset="-128"/>
              </a:rPr>
              <a:t>”</a:t>
            </a:r>
            <a:r>
              <a:rPr kumimoji="1" lang="ja-JP" altLang="en-US" sz="2000" b="1" dirty="0">
                <a:latin typeface="游ゴシック" panose="020B0400000000000000" pitchFamily="50" charset="-128"/>
                <a:ea typeface="游ゴシック" panose="020B0400000000000000" pitchFamily="50" charset="-128"/>
              </a:rPr>
              <a:t>（高貴な人が果たすべき義務）の実践</a:t>
            </a:r>
          </a:p>
        </p:txBody>
      </p:sp>
      <p:sp>
        <p:nvSpPr>
          <p:cNvPr id="6" name="テキスト ボックス 5">
            <a:extLst>
              <a:ext uri="{FF2B5EF4-FFF2-40B4-BE49-F238E27FC236}">
                <a16:creationId xmlns:a16="http://schemas.microsoft.com/office/drawing/2014/main" id="{B4672770-E2E0-75BF-BBDF-A4DCE78B89C2}"/>
              </a:ext>
            </a:extLst>
          </p:cNvPr>
          <p:cNvSpPr txBox="1"/>
          <p:nvPr/>
        </p:nvSpPr>
        <p:spPr>
          <a:xfrm>
            <a:off x="838199" y="365125"/>
            <a:ext cx="1498107" cy="483209"/>
          </a:xfrm>
          <a:prstGeom prst="rect">
            <a:avLst/>
          </a:prstGeom>
          <a:noFill/>
        </p:spPr>
        <p:txBody>
          <a:bodyPr wrap="square">
            <a:spAutoFit/>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1" lang="en-US" altLang="ja-JP" sz="2800" b="1" i="0" u="none" strike="noStrike" kern="1200" cap="none" spc="0" normalizeH="0" baseline="0" noProof="0" dirty="0">
                <a:ln>
                  <a:noFill/>
                </a:ln>
                <a:solidFill>
                  <a:srgbClr val="FF0000"/>
                </a:solidFill>
                <a:effectLst/>
                <a:uLnTx/>
                <a:uFillTx/>
                <a:latin typeface="游ゴシック" panose="020F0502020204030204"/>
                <a:ea typeface="游ゴシック" panose="020B0400000000000000" pitchFamily="50" charset="-128"/>
                <a:cs typeface="+mn-cs"/>
              </a:rPr>
              <a:t>A</a:t>
            </a:r>
            <a:r>
              <a:rPr kumimoji="1" lang="ja-JP" altLang="en-US" sz="2000" b="1" i="0" u="none" strike="noStrike" kern="1200" cap="none" spc="0" normalizeH="0" baseline="0" noProof="0" dirty="0">
                <a:ln>
                  <a:noFill/>
                </a:ln>
                <a:solidFill>
                  <a:srgbClr val="FF0000"/>
                </a:solidFill>
                <a:effectLst/>
                <a:uLnTx/>
                <a:uFillTx/>
                <a:latin typeface="游ゴシック" panose="020F0502020204030204"/>
                <a:ea typeface="游ゴシック" panose="020B0400000000000000" pitchFamily="50" charset="-128"/>
                <a:cs typeface="+mn-cs"/>
              </a:rPr>
              <a:t>タイプ</a:t>
            </a:r>
            <a:endParaRPr kumimoji="1" lang="en-US" altLang="ja-JP" sz="2000" b="1" i="0" u="none" strike="noStrike" kern="1200" cap="none" spc="0" normalizeH="0" baseline="0" noProof="0" dirty="0">
              <a:ln>
                <a:noFill/>
              </a:ln>
              <a:solidFill>
                <a:srgbClr val="FF0000"/>
              </a:solidFill>
              <a:effectLst/>
              <a:uLnTx/>
              <a:uFillTx/>
              <a:latin typeface="游ゴシック" panose="020F0502020204030204"/>
              <a:ea typeface="游ゴシック" panose="020B0400000000000000" pitchFamily="50" charset="-128"/>
              <a:cs typeface="+mn-cs"/>
            </a:endParaRPr>
          </a:p>
        </p:txBody>
      </p:sp>
      <p:sp>
        <p:nvSpPr>
          <p:cNvPr id="9" name="テキスト ボックス 8">
            <a:extLst>
              <a:ext uri="{FF2B5EF4-FFF2-40B4-BE49-F238E27FC236}">
                <a16:creationId xmlns:a16="http://schemas.microsoft.com/office/drawing/2014/main" id="{167ED475-5781-E0F7-571B-F80BFAD390E7}"/>
              </a:ext>
            </a:extLst>
          </p:cNvPr>
          <p:cNvSpPr txBox="1"/>
          <p:nvPr/>
        </p:nvSpPr>
        <p:spPr>
          <a:xfrm>
            <a:off x="838197" y="365125"/>
            <a:ext cx="1498107" cy="483209"/>
          </a:xfrm>
          <a:prstGeom prst="rect">
            <a:avLst/>
          </a:prstGeom>
          <a:noFill/>
        </p:spPr>
        <p:txBody>
          <a:bodyPr wrap="square">
            <a:spAutoFit/>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1" lang="en-US" altLang="ja-JP" sz="2800" b="1" i="0" u="none" strike="noStrike" kern="1200" cap="none" spc="0" normalizeH="0" baseline="0" noProof="0" dirty="0">
                <a:ln>
                  <a:noFill/>
                </a:ln>
                <a:solidFill>
                  <a:srgbClr val="FF0000"/>
                </a:solidFill>
                <a:effectLst/>
                <a:uLnTx/>
                <a:uFillTx/>
                <a:latin typeface="游ゴシック" panose="020F0502020204030204"/>
                <a:ea typeface="游ゴシック" panose="020B0400000000000000" pitchFamily="50" charset="-128"/>
                <a:cs typeface="+mn-cs"/>
              </a:rPr>
              <a:t>A</a:t>
            </a:r>
            <a:r>
              <a:rPr kumimoji="1" lang="ja-JP" altLang="en-US" sz="2000" b="1" i="0" u="none" strike="noStrike" kern="1200" cap="none" spc="0" normalizeH="0" baseline="0" noProof="0" dirty="0">
                <a:ln>
                  <a:noFill/>
                </a:ln>
                <a:solidFill>
                  <a:srgbClr val="FF0000"/>
                </a:solidFill>
                <a:effectLst/>
                <a:uLnTx/>
                <a:uFillTx/>
                <a:latin typeface="游ゴシック" panose="020F0502020204030204"/>
                <a:ea typeface="游ゴシック" panose="020B0400000000000000" pitchFamily="50" charset="-128"/>
                <a:cs typeface="+mn-cs"/>
              </a:rPr>
              <a:t>タイプ</a:t>
            </a:r>
            <a:endParaRPr kumimoji="1" lang="en-US" altLang="ja-JP" sz="2000" b="1" i="0" u="none" strike="noStrike" kern="1200" cap="none" spc="0" normalizeH="0" baseline="0" noProof="0" dirty="0">
              <a:ln>
                <a:noFill/>
              </a:ln>
              <a:solidFill>
                <a:srgbClr val="FF0000"/>
              </a:solidFill>
              <a:effectLst/>
              <a:uLnTx/>
              <a:uFillTx/>
              <a:latin typeface="游ゴシック" panose="020F0502020204030204"/>
              <a:ea typeface="游ゴシック" panose="020B0400000000000000" pitchFamily="50" charset="-128"/>
              <a:cs typeface="+mn-cs"/>
            </a:endParaRPr>
          </a:p>
        </p:txBody>
      </p:sp>
      <p:pic>
        <p:nvPicPr>
          <p:cNvPr id="3" name="図 2">
            <a:extLst>
              <a:ext uri="{FF2B5EF4-FFF2-40B4-BE49-F238E27FC236}">
                <a16:creationId xmlns:a16="http://schemas.microsoft.com/office/drawing/2014/main" id="{2F13FDD6-1817-BA95-CB6F-DECAAF69136E}"/>
              </a:ext>
            </a:extLst>
          </p:cNvPr>
          <p:cNvPicPr>
            <a:picLocks noChangeAspect="1"/>
          </p:cNvPicPr>
          <p:nvPr/>
        </p:nvPicPr>
        <p:blipFill>
          <a:blip r:embed="rId2"/>
          <a:stretch>
            <a:fillRect/>
          </a:stretch>
        </p:blipFill>
        <p:spPr>
          <a:xfrm>
            <a:off x="657872" y="228744"/>
            <a:ext cx="1383912" cy="755970"/>
          </a:xfrm>
          <a:prstGeom prst="rect">
            <a:avLst/>
          </a:prstGeom>
        </p:spPr>
      </p:pic>
      <p:sp>
        <p:nvSpPr>
          <p:cNvPr id="10" name="テキスト ボックス 9">
            <a:extLst>
              <a:ext uri="{FF2B5EF4-FFF2-40B4-BE49-F238E27FC236}">
                <a16:creationId xmlns:a16="http://schemas.microsoft.com/office/drawing/2014/main" id="{58E23D2F-4468-30EC-D9D0-0A906AF733B3}"/>
              </a:ext>
            </a:extLst>
          </p:cNvPr>
          <p:cNvSpPr txBox="1"/>
          <p:nvPr/>
        </p:nvSpPr>
        <p:spPr>
          <a:xfrm>
            <a:off x="8436425" y="5168154"/>
            <a:ext cx="2917371" cy="371255"/>
          </a:xfrm>
          <a:prstGeom prst="rect">
            <a:avLst/>
          </a:prstGeom>
          <a:noFill/>
        </p:spPr>
        <p:txBody>
          <a:bodyPr wrap="square">
            <a:spAutoFit/>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ja-JP" altLang="en-US" sz="2000" b="1" dirty="0">
                <a:solidFill>
                  <a:srgbClr val="FF0000"/>
                </a:solidFill>
                <a:latin typeface="游ゴシック Light" panose="020B0300000000000000" pitchFamily="50" charset="-128"/>
                <a:ea typeface="游ゴシック Light" panose="020B0300000000000000" pitchFamily="50" charset="-128"/>
              </a:rPr>
              <a:t> </a:t>
            </a:r>
            <a:r>
              <a:rPr kumimoji="1" lang="ja-JP" altLang="en-US" sz="2000" b="1" i="0" u="none" strike="noStrike" kern="1200" cap="none" spc="0" normalizeH="0" baseline="0" noProof="0" dirty="0">
                <a:ln>
                  <a:noFill/>
                </a:ln>
                <a:solidFill>
                  <a:srgbClr val="FF0000"/>
                </a:solidFill>
                <a:effectLst/>
                <a:uLnTx/>
                <a:uFillTx/>
                <a:latin typeface="+mn-ea"/>
              </a:rPr>
              <a:t>まるでゴルフの精神？</a:t>
            </a:r>
            <a:endParaRPr kumimoji="1" lang="en-US" altLang="ja-JP" sz="2000" b="1" i="0" u="none" strike="noStrike" kern="1200" cap="none" spc="0" normalizeH="0" baseline="0" noProof="0" dirty="0">
              <a:ln>
                <a:noFill/>
              </a:ln>
              <a:solidFill>
                <a:srgbClr val="FF0000"/>
              </a:solidFill>
              <a:effectLst/>
              <a:uLnTx/>
              <a:uFillTx/>
              <a:latin typeface="+mn-ea"/>
            </a:endParaRPr>
          </a:p>
        </p:txBody>
      </p:sp>
      <p:sp>
        <p:nvSpPr>
          <p:cNvPr id="12" name="矢印: 左 11">
            <a:extLst>
              <a:ext uri="{FF2B5EF4-FFF2-40B4-BE49-F238E27FC236}">
                <a16:creationId xmlns:a16="http://schemas.microsoft.com/office/drawing/2014/main" id="{6E72CDC6-1D50-9E46-1244-110D83178193}"/>
              </a:ext>
            </a:extLst>
          </p:cNvPr>
          <p:cNvSpPr/>
          <p:nvPr/>
        </p:nvSpPr>
        <p:spPr>
          <a:xfrm>
            <a:off x="8140334" y="5066680"/>
            <a:ext cx="296091" cy="541639"/>
          </a:xfrm>
          <a:prstGeom prst="leftArrow">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6505585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circle(in)">
                                      <p:cBhvr>
                                        <p:cTn id="7" dur="20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barn(inVertical)">
                                      <p:cBhvr>
                                        <p:cTn id="12" dur="5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nodeType="clickEffect">
                                  <p:stCondLst>
                                    <p:cond delay="0"/>
                                  </p:stCondLst>
                                  <p:childTnLst>
                                    <p:set>
                                      <p:cBhvr>
                                        <p:cTn id="16" dur="1" fill="hold">
                                          <p:stCondLst>
                                            <p:cond delay="0"/>
                                          </p:stCondLst>
                                        </p:cTn>
                                        <p:tgtEl>
                                          <p:spTgt spid="4">
                                            <p:txEl>
                                              <p:pRg st="11" end="11"/>
                                            </p:txEl>
                                          </p:spTgt>
                                        </p:tgtEl>
                                        <p:attrNameLst>
                                          <p:attrName>style.visibility</p:attrName>
                                        </p:attrNameLst>
                                      </p:cBhvr>
                                      <p:to>
                                        <p:strVal val="visible"/>
                                      </p:to>
                                    </p:set>
                                    <p:animEffect transition="in" filter="fade">
                                      <p:cBhvr>
                                        <p:cTn id="17" dur="1000"/>
                                        <p:tgtEl>
                                          <p:spTgt spid="4">
                                            <p:txEl>
                                              <p:pRg st="11" end="11"/>
                                            </p:txEl>
                                          </p:spTgt>
                                        </p:tgtEl>
                                      </p:cBhvr>
                                    </p:animEffect>
                                    <p:anim calcmode="lin" valueType="num">
                                      <p:cBhvr>
                                        <p:cTn id="18" dur="1000" fill="hold"/>
                                        <p:tgtEl>
                                          <p:spTgt spid="4">
                                            <p:txEl>
                                              <p:pRg st="11" end="11"/>
                                            </p:txEl>
                                          </p:spTgt>
                                        </p:tgtEl>
                                        <p:attrNameLst>
                                          <p:attrName>ppt_x</p:attrName>
                                        </p:attrNameLst>
                                      </p:cBhvr>
                                      <p:tavLst>
                                        <p:tav tm="0">
                                          <p:val>
                                            <p:strVal val="#ppt_x"/>
                                          </p:val>
                                        </p:tav>
                                        <p:tav tm="100000">
                                          <p:val>
                                            <p:strVal val="#ppt_x"/>
                                          </p:val>
                                        </p:tav>
                                      </p:tavLst>
                                    </p:anim>
                                    <p:anim calcmode="lin" valueType="num">
                                      <p:cBhvr>
                                        <p:cTn id="19" dur="1000" fill="hold"/>
                                        <p:tgtEl>
                                          <p:spTgt spid="4">
                                            <p:txEl>
                                              <p:pRg st="11" end="1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2"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a:extLst>
              <a:ext uri="{FF2B5EF4-FFF2-40B4-BE49-F238E27FC236}">
                <a16:creationId xmlns:a16="http://schemas.microsoft.com/office/drawing/2014/main" id="{199D60A9-0252-274E-1827-398B9400608D}"/>
              </a:ext>
            </a:extLst>
          </p:cNvPr>
          <p:cNvSpPr/>
          <p:nvPr/>
        </p:nvSpPr>
        <p:spPr>
          <a:xfrm>
            <a:off x="838200" y="3027285"/>
            <a:ext cx="10515599" cy="202410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2" name="タイトル 1">
            <a:extLst>
              <a:ext uri="{FF2B5EF4-FFF2-40B4-BE49-F238E27FC236}">
                <a16:creationId xmlns:a16="http://schemas.microsoft.com/office/drawing/2014/main" id="{6FA6FB84-711A-F974-F33F-52C2197CC39E}"/>
              </a:ext>
            </a:extLst>
          </p:cNvPr>
          <p:cNvSpPr>
            <a:spLocks noGrp="1"/>
          </p:cNvSpPr>
          <p:nvPr>
            <p:ph type="title"/>
          </p:nvPr>
        </p:nvSpPr>
        <p:spPr>
          <a:solidFill>
            <a:schemeClr val="accent5">
              <a:lumMod val="20000"/>
              <a:lumOff val="80000"/>
            </a:schemeClr>
          </a:solidFill>
          <a:ln>
            <a:solidFill>
              <a:schemeClr val="accent1"/>
            </a:solidFill>
          </a:ln>
        </p:spPr>
        <p:txBody>
          <a:bodyPr>
            <a:normAutofit/>
          </a:bodyPr>
          <a:lstStyle/>
          <a:p>
            <a:pPr algn="ctr"/>
            <a:r>
              <a:rPr lang="ja-JP" altLang="en-US" sz="3200" b="1" dirty="0">
                <a:solidFill>
                  <a:srgbClr val="FF0000"/>
                </a:solidFill>
              </a:rPr>
              <a:t>　</a:t>
            </a:r>
            <a:br>
              <a:rPr lang="en-US" altLang="ja-JP" sz="3200" b="1" dirty="0">
                <a:solidFill>
                  <a:srgbClr val="FF0000"/>
                </a:solidFill>
              </a:rPr>
            </a:br>
            <a:r>
              <a:rPr lang="en-US" altLang="ja-JP" sz="3200" b="1" dirty="0">
                <a:latin typeface="+mn-ea"/>
                <a:ea typeface="+mn-ea"/>
              </a:rPr>
              <a:t>3</a:t>
            </a:r>
            <a:r>
              <a:rPr lang="ja-JP" altLang="en-US" sz="3200" b="1" dirty="0">
                <a:latin typeface="+mn-ea"/>
                <a:ea typeface="+mn-ea"/>
              </a:rPr>
              <a:t>  </a:t>
            </a:r>
            <a:r>
              <a:rPr lang="ja-JP" altLang="en-US" sz="3200" b="1" dirty="0">
                <a:solidFill>
                  <a:srgbClr val="7030A0"/>
                </a:solidFill>
                <a:latin typeface="+mn-ea"/>
                <a:ea typeface="+mn-ea"/>
              </a:rPr>
              <a:t>安岡正篤氏（日本）</a:t>
            </a:r>
            <a:r>
              <a:rPr lang="ja-JP" altLang="en-US" sz="3200" b="1" dirty="0">
                <a:latin typeface="+mn-ea"/>
                <a:ea typeface="+mn-ea"/>
              </a:rPr>
              <a:t>の教え</a:t>
            </a:r>
            <a:endParaRPr kumimoji="1" lang="ja-JP" altLang="en-US" sz="3200" b="1" dirty="0">
              <a:latin typeface="+mn-ea"/>
              <a:ea typeface="+mn-ea"/>
            </a:endParaRPr>
          </a:p>
        </p:txBody>
      </p:sp>
      <p:sp>
        <p:nvSpPr>
          <p:cNvPr id="4" name="コンテンツ プレースホルダー 2">
            <a:extLst>
              <a:ext uri="{FF2B5EF4-FFF2-40B4-BE49-F238E27FC236}">
                <a16:creationId xmlns:a16="http://schemas.microsoft.com/office/drawing/2014/main" id="{E466D55C-8EBE-F585-60D2-86878FB0D6CB}"/>
              </a:ext>
            </a:extLst>
          </p:cNvPr>
          <p:cNvSpPr>
            <a:spLocks noGrp="1"/>
          </p:cNvSpPr>
          <p:nvPr>
            <p:ph idx="1"/>
          </p:nvPr>
        </p:nvSpPr>
        <p:spPr>
          <a:xfrm>
            <a:off x="838200" y="2060883"/>
            <a:ext cx="10853691" cy="4797117"/>
          </a:xfrm>
        </p:spPr>
        <p:txBody>
          <a:bodyPr>
            <a:normAutofit/>
          </a:bodyPr>
          <a:lstStyle/>
          <a:p>
            <a:pPr marL="0" indent="0">
              <a:buNone/>
            </a:pPr>
            <a:r>
              <a:rPr kumimoji="1" lang="ja-JP" altLang="en-US" sz="2000" b="1" dirty="0">
                <a:latin typeface="游ゴシック" panose="020B0400000000000000" pitchFamily="50" charset="-128"/>
                <a:ea typeface="游ゴシック" panose="020B0400000000000000" pitchFamily="50" charset="-128"/>
              </a:rPr>
              <a:t>日本の先覚者がいう</a:t>
            </a:r>
            <a:r>
              <a:rPr kumimoji="1" lang="ja-JP" altLang="en-US" sz="2000" b="1" dirty="0">
                <a:solidFill>
                  <a:srgbClr val="FF0000"/>
                </a:solidFill>
                <a:latin typeface="游ゴシック" panose="020B0400000000000000" pitchFamily="50" charset="-128"/>
                <a:ea typeface="游ゴシック" panose="020B0400000000000000" pitchFamily="50" charset="-128"/>
              </a:rPr>
              <a:t>モノゴトの本質</a:t>
            </a:r>
            <a:r>
              <a:rPr kumimoji="1" lang="ja-JP" altLang="en-US" sz="2000" b="1" dirty="0">
                <a:latin typeface="游ゴシック" panose="020B0400000000000000" pitchFamily="50" charset="-128"/>
                <a:ea typeface="游ゴシック" panose="020B0400000000000000" pitchFamily="50" charset="-128"/>
              </a:rPr>
              <a:t>が分かる人とは？</a:t>
            </a:r>
            <a:endParaRPr kumimoji="1" lang="en-US" altLang="ja-JP" sz="2000" b="1" dirty="0">
              <a:latin typeface="游ゴシック" panose="020B0400000000000000" pitchFamily="50" charset="-128"/>
              <a:ea typeface="游ゴシック" panose="020B0400000000000000" pitchFamily="50" charset="-128"/>
            </a:endParaRPr>
          </a:p>
          <a:p>
            <a:pPr marL="0" indent="0">
              <a:buNone/>
            </a:pPr>
            <a:r>
              <a:rPr lang="ja-JP" altLang="en-US" sz="2000" b="1" dirty="0">
                <a:latin typeface="游ゴシック" panose="020B0400000000000000" pitchFamily="50" charset="-128"/>
                <a:ea typeface="游ゴシック" panose="020B0400000000000000" pitchFamily="50" charset="-128"/>
              </a:rPr>
              <a:t>思想家・哲学者  </a:t>
            </a:r>
            <a:r>
              <a:rPr lang="ja-JP" altLang="en-US" sz="2000" b="1" dirty="0">
                <a:solidFill>
                  <a:schemeClr val="accent1"/>
                </a:solidFill>
                <a:latin typeface="游ゴシック" panose="020B0400000000000000" pitchFamily="50" charset="-128"/>
                <a:ea typeface="游ゴシック" panose="020B0400000000000000" pitchFamily="50" charset="-128"/>
              </a:rPr>
              <a:t>安岡正篤（まさひろ）</a:t>
            </a:r>
            <a:r>
              <a:rPr lang="ja-JP" altLang="en-US" sz="2000" b="1" dirty="0">
                <a:latin typeface="游ゴシック" panose="020B0400000000000000" pitchFamily="50" charset="-128"/>
                <a:ea typeface="游ゴシック" panose="020B0400000000000000" pitchFamily="50" charset="-128"/>
              </a:rPr>
              <a:t>著</a:t>
            </a:r>
            <a:r>
              <a:rPr lang="en-US" altLang="ja-JP" sz="2000" b="1" dirty="0">
                <a:solidFill>
                  <a:srgbClr val="00B050"/>
                </a:solidFill>
                <a:latin typeface="游ゴシック" panose="020B0400000000000000" pitchFamily="50" charset="-128"/>
                <a:ea typeface="游ゴシック" panose="020B0400000000000000" pitchFamily="50" charset="-128"/>
              </a:rPr>
              <a:t>『</a:t>
            </a:r>
            <a:r>
              <a:rPr lang="ja-JP" altLang="en-US" sz="2000" b="1" dirty="0">
                <a:solidFill>
                  <a:srgbClr val="00B050"/>
                </a:solidFill>
                <a:latin typeface="游ゴシック" panose="020B0400000000000000" pitchFamily="50" charset="-128"/>
                <a:ea typeface="游ゴシック" panose="020B0400000000000000" pitchFamily="50" charset="-128"/>
              </a:rPr>
              <a:t>経世瑣言（けいせいさげん）</a:t>
            </a:r>
            <a:r>
              <a:rPr lang="en-US" altLang="ja-JP" sz="2000" b="1" dirty="0">
                <a:solidFill>
                  <a:srgbClr val="00B050"/>
                </a:solidFill>
                <a:latin typeface="游ゴシック" panose="020B0400000000000000" pitchFamily="50" charset="-128"/>
                <a:ea typeface="游ゴシック" panose="020B0400000000000000" pitchFamily="50" charset="-128"/>
              </a:rPr>
              <a:t>』</a:t>
            </a:r>
            <a:r>
              <a:rPr lang="ja-JP" altLang="en-US" sz="2000" b="1" dirty="0">
                <a:solidFill>
                  <a:srgbClr val="00B050"/>
                </a:solidFill>
                <a:latin typeface="游ゴシック" panose="020B0400000000000000" pitchFamily="50" charset="-128"/>
                <a:ea typeface="游ゴシック" panose="020B0400000000000000" pitchFamily="50" charset="-128"/>
              </a:rPr>
              <a:t>（</a:t>
            </a:r>
            <a:r>
              <a:rPr lang="en-US" altLang="ja-JP" sz="2000" b="1" dirty="0">
                <a:solidFill>
                  <a:srgbClr val="00B050"/>
                </a:solidFill>
                <a:latin typeface="游ゴシック" panose="020B0400000000000000" pitchFamily="50" charset="-128"/>
                <a:ea typeface="游ゴシック" panose="020B0400000000000000" pitchFamily="50" charset="-128"/>
              </a:rPr>
              <a:t>1933</a:t>
            </a:r>
            <a:r>
              <a:rPr lang="ja-JP" altLang="en-US" sz="2000" b="1" dirty="0">
                <a:solidFill>
                  <a:srgbClr val="00B050"/>
                </a:solidFill>
                <a:latin typeface="游ゴシック" panose="020B0400000000000000" pitchFamily="50" charset="-128"/>
                <a:ea typeface="游ゴシック" panose="020B0400000000000000" pitchFamily="50" charset="-128"/>
              </a:rPr>
              <a:t>年）</a:t>
            </a:r>
            <a:r>
              <a:rPr lang="ja-JP" altLang="en-US" sz="2000" b="1" dirty="0">
                <a:latin typeface="游ゴシック" panose="020B0400000000000000" pitchFamily="50" charset="-128"/>
                <a:ea typeface="游ゴシック" panose="020B0400000000000000" pitchFamily="50" charset="-128"/>
              </a:rPr>
              <a:t>から</a:t>
            </a:r>
            <a:r>
              <a:rPr lang="en-US" altLang="ja-JP" sz="2000" b="1" dirty="0">
                <a:latin typeface="游ゴシック" panose="020B0400000000000000" pitchFamily="50" charset="-128"/>
                <a:ea typeface="游ゴシック" panose="020B0400000000000000" pitchFamily="50" charset="-128"/>
              </a:rPr>
              <a:t>‥</a:t>
            </a:r>
          </a:p>
          <a:p>
            <a:pPr marL="0" indent="0">
              <a:buNone/>
            </a:pPr>
            <a:endParaRPr lang="en-US" altLang="ja-JP" sz="2000" b="1" dirty="0">
              <a:solidFill>
                <a:srgbClr val="FF0000"/>
              </a:solidFill>
              <a:latin typeface="游ゴシック" panose="020B0400000000000000" pitchFamily="50" charset="-128"/>
              <a:ea typeface="游ゴシック" panose="020B0400000000000000" pitchFamily="50" charset="-128"/>
            </a:endParaRPr>
          </a:p>
          <a:p>
            <a:pPr marL="0" indent="0">
              <a:buNone/>
            </a:pPr>
            <a:r>
              <a:rPr lang="ja-JP" altLang="en-US" sz="2000" b="1" dirty="0">
                <a:latin typeface="游ゴシック" panose="020B0400000000000000" pitchFamily="50" charset="-128"/>
                <a:ea typeface="游ゴシック" panose="020B0400000000000000" pitchFamily="50" charset="-128"/>
              </a:rPr>
              <a:t>その条件は、</a:t>
            </a:r>
            <a:r>
              <a:rPr lang="ja-JP" altLang="en-US" sz="2000" b="1" dirty="0">
                <a:highlight>
                  <a:srgbClr val="FFFF00"/>
                </a:highlight>
                <a:latin typeface="游ゴシック" panose="020B0400000000000000" pitchFamily="50" charset="-128"/>
                <a:ea typeface="游ゴシック" panose="020B0400000000000000" pitchFamily="50" charset="-128"/>
              </a:rPr>
              <a:t>たったの３つ</a:t>
            </a:r>
            <a:r>
              <a:rPr lang="ja-JP" altLang="en-US" sz="2000" b="1" dirty="0">
                <a:latin typeface="游ゴシック" panose="020B0400000000000000" pitchFamily="50" charset="-128"/>
                <a:ea typeface="游ゴシック" panose="020B0400000000000000" pitchFamily="50" charset="-128"/>
              </a:rPr>
              <a:t> しかないという</a:t>
            </a:r>
            <a:r>
              <a:rPr lang="en-US" altLang="ja-JP" sz="2000" b="1" dirty="0">
                <a:latin typeface="游ゴシック" panose="020B0400000000000000" pitchFamily="50" charset="-128"/>
                <a:ea typeface="游ゴシック" panose="020B0400000000000000" pitchFamily="50" charset="-128"/>
              </a:rPr>
              <a:t>…</a:t>
            </a:r>
            <a:r>
              <a:rPr lang="ja-JP" altLang="en-US" sz="2000" b="1" dirty="0">
                <a:latin typeface="游ゴシック" panose="020B0400000000000000" pitchFamily="50" charset="-128"/>
                <a:ea typeface="游ゴシック" panose="020B0400000000000000" pitchFamily="50" charset="-128"/>
              </a:rPr>
              <a:t>　　</a:t>
            </a:r>
            <a:endParaRPr lang="en-US" altLang="ja-JP" sz="2000" b="1" dirty="0">
              <a:latin typeface="游ゴシック" panose="020B0400000000000000" pitchFamily="50" charset="-128"/>
              <a:ea typeface="游ゴシック" panose="020B0400000000000000" pitchFamily="50" charset="-128"/>
            </a:endParaRPr>
          </a:p>
          <a:p>
            <a:pPr marL="0" indent="0">
              <a:buNone/>
            </a:pPr>
            <a:r>
              <a:rPr lang="ja-JP" altLang="en-US" sz="2000" b="1" dirty="0">
                <a:latin typeface="游ゴシック" panose="020B0400000000000000" pitchFamily="50" charset="-128"/>
                <a:ea typeface="游ゴシック" panose="020B0400000000000000" pitchFamily="50" charset="-128"/>
              </a:rPr>
              <a:t>　 </a:t>
            </a:r>
            <a:r>
              <a:rPr lang="ja-JP" altLang="en-US" sz="2000" b="1" dirty="0">
                <a:solidFill>
                  <a:srgbClr val="FF0000"/>
                </a:solidFill>
                <a:latin typeface="游ゴシック" panose="020B0400000000000000" pitchFamily="50" charset="-128"/>
                <a:ea typeface="游ゴシック" panose="020B0400000000000000" pitchFamily="50" charset="-128"/>
              </a:rPr>
              <a:t>１　バイタリティがあるか？（情熱があるか）</a:t>
            </a:r>
            <a:endParaRPr lang="en-US" altLang="ja-JP" sz="2000" b="1" dirty="0">
              <a:solidFill>
                <a:srgbClr val="FF0000"/>
              </a:solidFill>
              <a:latin typeface="游ゴシック" panose="020B0400000000000000" pitchFamily="50" charset="-128"/>
              <a:ea typeface="游ゴシック" panose="020B0400000000000000" pitchFamily="50" charset="-128"/>
            </a:endParaRPr>
          </a:p>
          <a:p>
            <a:pPr marL="0" indent="0">
              <a:buNone/>
            </a:pPr>
            <a:r>
              <a:rPr lang="ja-JP" altLang="en-US" sz="2000" b="1" dirty="0">
                <a:solidFill>
                  <a:srgbClr val="FF0000"/>
                </a:solidFill>
                <a:latin typeface="游ゴシック" panose="020B0400000000000000" pitchFamily="50" charset="-128"/>
                <a:ea typeface="游ゴシック" panose="020B0400000000000000" pitchFamily="50" charset="-128"/>
              </a:rPr>
              <a:t> 　２　楽天的（ポジティブ）であるか？</a:t>
            </a:r>
            <a:r>
              <a:rPr lang="ja-JP" altLang="en-US" sz="2000" b="1" dirty="0">
                <a:latin typeface="游ゴシック" panose="020B0400000000000000" pitchFamily="50" charset="-128"/>
                <a:ea typeface="游ゴシック" panose="020B0400000000000000" pitchFamily="50" charset="-128"/>
              </a:rPr>
              <a:t>（暗いのはダメ）</a:t>
            </a:r>
            <a:endParaRPr lang="en-US" altLang="ja-JP" sz="2000" b="1" dirty="0">
              <a:latin typeface="游ゴシック" panose="020B0400000000000000" pitchFamily="50" charset="-128"/>
              <a:ea typeface="游ゴシック" panose="020B0400000000000000" pitchFamily="50" charset="-128"/>
            </a:endParaRPr>
          </a:p>
          <a:p>
            <a:pPr marL="0" indent="0">
              <a:buNone/>
            </a:pPr>
            <a:r>
              <a:rPr lang="ja-JP" altLang="en-US" sz="2000" b="1" dirty="0">
                <a:solidFill>
                  <a:srgbClr val="FF0000"/>
                </a:solidFill>
                <a:latin typeface="游ゴシック" panose="020B0400000000000000" pitchFamily="50" charset="-128"/>
                <a:ea typeface="游ゴシック" panose="020B0400000000000000" pitchFamily="50" charset="-128"/>
              </a:rPr>
              <a:t> 　３　自己修練ができるか？（毎日頑張れるか）</a:t>
            </a:r>
            <a:endParaRPr lang="en-US" altLang="ja-JP" sz="2000" b="1" dirty="0">
              <a:solidFill>
                <a:srgbClr val="FF0000"/>
              </a:solidFill>
              <a:latin typeface="游ゴシック" panose="020B0400000000000000" pitchFamily="50" charset="-128"/>
              <a:ea typeface="游ゴシック" panose="020B0400000000000000" pitchFamily="50" charset="-128"/>
            </a:endParaRPr>
          </a:p>
          <a:p>
            <a:pPr marL="0" indent="0">
              <a:buNone/>
            </a:pPr>
            <a:endParaRPr lang="en-US" altLang="ja-JP" sz="2000" b="1" dirty="0">
              <a:latin typeface="游ゴシック" panose="020B0400000000000000" pitchFamily="50" charset="-128"/>
              <a:ea typeface="游ゴシック" panose="020B0400000000000000" pitchFamily="50" charset="-128"/>
            </a:endParaRPr>
          </a:p>
          <a:p>
            <a:pPr marL="0" indent="0">
              <a:buNone/>
            </a:pPr>
            <a:r>
              <a:rPr lang="ja-JP" altLang="en-US" sz="2000" b="1" dirty="0">
                <a:latin typeface="游ゴシック" panose="020B0400000000000000" pitchFamily="50" charset="-128"/>
                <a:ea typeface="游ゴシック" panose="020B0400000000000000" pitchFamily="50" charset="-128"/>
              </a:rPr>
              <a:t>そのために必要なことは、以下の </a:t>
            </a:r>
            <a:r>
              <a:rPr lang="ja-JP" altLang="en-US" sz="2000" b="1" dirty="0">
                <a:solidFill>
                  <a:srgbClr val="FF0000"/>
                </a:solidFill>
                <a:highlight>
                  <a:srgbClr val="FFFF00"/>
                </a:highlight>
                <a:latin typeface="游ゴシック" panose="020B0400000000000000" pitchFamily="50" charset="-128"/>
                <a:ea typeface="游ゴシック" panose="020B0400000000000000" pitchFamily="50" charset="-128"/>
              </a:rPr>
              <a:t>２つ</a:t>
            </a:r>
            <a:r>
              <a:rPr lang="ja-JP" altLang="en-US" sz="2000" b="1" dirty="0">
                <a:latin typeface="游ゴシック" panose="020B0400000000000000" pitchFamily="50" charset="-128"/>
                <a:ea typeface="游ゴシック" panose="020B0400000000000000" pitchFamily="50" charset="-128"/>
              </a:rPr>
              <a:t> を行えば叶うという</a:t>
            </a:r>
            <a:r>
              <a:rPr lang="en-US" altLang="ja-JP" sz="2000" b="1" dirty="0">
                <a:latin typeface="游ゴシック" panose="020B0400000000000000" pitchFamily="50" charset="-128"/>
                <a:ea typeface="游ゴシック" panose="020B0400000000000000" pitchFamily="50" charset="-128"/>
              </a:rPr>
              <a:t>…</a:t>
            </a:r>
          </a:p>
          <a:p>
            <a:pPr marL="0" indent="0">
              <a:buNone/>
            </a:pPr>
            <a:r>
              <a:rPr lang="ja-JP" altLang="en-US" sz="2000" b="1" dirty="0">
                <a:latin typeface="游ゴシック" panose="020B0400000000000000" pitchFamily="50" charset="-128"/>
                <a:ea typeface="游ゴシック" panose="020B0400000000000000" pitchFamily="50" charset="-128"/>
              </a:rPr>
              <a:t> 　</a:t>
            </a:r>
            <a:r>
              <a:rPr lang="ja-JP" altLang="en-US" sz="2000" b="1" dirty="0">
                <a:solidFill>
                  <a:srgbClr val="7030A0"/>
                </a:solidFill>
                <a:latin typeface="游ゴシック" panose="020B0400000000000000" pitchFamily="50" charset="-128"/>
                <a:ea typeface="游ゴシック" panose="020B0400000000000000" pitchFamily="50" charset="-128"/>
              </a:rPr>
              <a:t>１　古今のすぐれた人物に学ぶこと　　　　→　「愛読書」を持て！</a:t>
            </a:r>
            <a:endParaRPr lang="en-US" altLang="ja-JP" sz="2000" b="1" dirty="0">
              <a:solidFill>
                <a:srgbClr val="7030A0"/>
              </a:solidFill>
              <a:latin typeface="游ゴシック" panose="020B0400000000000000" pitchFamily="50" charset="-128"/>
              <a:ea typeface="游ゴシック" panose="020B0400000000000000" pitchFamily="50" charset="-128"/>
            </a:endParaRPr>
          </a:p>
          <a:p>
            <a:pPr marL="0" indent="0">
              <a:buNone/>
            </a:pPr>
            <a:r>
              <a:rPr lang="en-US" altLang="ja-JP" sz="2000" b="1" dirty="0">
                <a:solidFill>
                  <a:srgbClr val="7030A0"/>
                </a:solidFill>
                <a:latin typeface="游ゴシック" panose="020B0400000000000000" pitchFamily="50" charset="-128"/>
                <a:ea typeface="游ゴシック" panose="020B0400000000000000" pitchFamily="50" charset="-128"/>
              </a:rPr>
              <a:t> </a:t>
            </a:r>
            <a:r>
              <a:rPr lang="ja-JP" altLang="en-US" sz="2000" b="1" dirty="0">
                <a:solidFill>
                  <a:srgbClr val="7030A0"/>
                </a:solidFill>
                <a:latin typeface="游ゴシック" panose="020B0400000000000000" pitchFamily="50" charset="-128"/>
                <a:ea typeface="游ゴシック" panose="020B0400000000000000" pitchFamily="50" charset="-128"/>
              </a:rPr>
              <a:t>　２　あらゆる人生の経験を嘗め尽くすこと　→　「経験」を大事に！</a:t>
            </a:r>
            <a:endParaRPr lang="ja-JP" altLang="ja-JP" sz="2000" b="1" dirty="0">
              <a:solidFill>
                <a:srgbClr val="7030A0"/>
              </a:solidFill>
              <a:latin typeface="游ゴシック" panose="020B0400000000000000" pitchFamily="50" charset="-128"/>
              <a:ea typeface="游ゴシック" panose="020B0400000000000000" pitchFamily="50" charset="-128"/>
            </a:endParaRPr>
          </a:p>
          <a:p>
            <a:pPr marL="0" indent="0">
              <a:buNone/>
            </a:pPr>
            <a:endParaRPr lang="en-US" altLang="ja-JP" sz="2000" b="1" dirty="0">
              <a:latin typeface="游ゴシック" panose="020B0400000000000000" pitchFamily="50" charset="-128"/>
              <a:ea typeface="游ゴシック" panose="020B0400000000000000" pitchFamily="50" charset="-128"/>
            </a:endParaRPr>
          </a:p>
          <a:p>
            <a:pPr marL="0" indent="0">
              <a:buNone/>
            </a:pPr>
            <a:endParaRPr kumimoji="1" lang="ja-JP" altLang="en-US" sz="2000" dirty="0"/>
          </a:p>
        </p:txBody>
      </p:sp>
      <p:sp>
        <p:nvSpPr>
          <p:cNvPr id="5" name="テキスト ボックス 4">
            <a:extLst>
              <a:ext uri="{FF2B5EF4-FFF2-40B4-BE49-F238E27FC236}">
                <a16:creationId xmlns:a16="http://schemas.microsoft.com/office/drawing/2014/main" id="{643F9D22-94F2-16E3-8283-6623FFAF7A87}"/>
              </a:ext>
            </a:extLst>
          </p:cNvPr>
          <p:cNvSpPr txBox="1"/>
          <p:nvPr/>
        </p:nvSpPr>
        <p:spPr>
          <a:xfrm>
            <a:off x="838200" y="365125"/>
            <a:ext cx="1364942" cy="483209"/>
          </a:xfrm>
          <a:prstGeom prst="rect">
            <a:avLst/>
          </a:prstGeom>
          <a:noFill/>
        </p:spPr>
        <p:txBody>
          <a:bodyPr wrap="square">
            <a:spAutoFit/>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1" lang="en-US" altLang="ja-JP" sz="2800" b="1" i="0" u="none" strike="noStrike" kern="1200" cap="none" spc="0" normalizeH="0" baseline="0" noProof="0" dirty="0">
                <a:ln>
                  <a:noFill/>
                </a:ln>
                <a:solidFill>
                  <a:srgbClr val="FF0000"/>
                </a:solidFill>
                <a:effectLst/>
                <a:uLnTx/>
                <a:uFillTx/>
                <a:latin typeface="游ゴシック" panose="020F0502020204030204"/>
                <a:ea typeface="游ゴシック" panose="020B0400000000000000" pitchFamily="50" charset="-128"/>
                <a:cs typeface="+mn-cs"/>
              </a:rPr>
              <a:t>A</a:t>
            </a:r>
            <a:r>
              <a:rPr kumimoji="1" lang="ja-JP" altLang="en-US" sz="2000" b="1" i="0" u="none" strike="noStrike" kern="1200" cap="none" spc="0" normalizeH="0" baseline="0" noProof="0" dirty="0">
                <a:ln>
                  <a:noFill/>
                </a:ln>
                <a:solidFill>
                  <a:srgbClr val="FF0000"/>
                </a:solidFill>
                <a:effectLst/>
                <a:uLnTx/>
                <a:uFillTx/>
                <a:latin typeface="游ゴシック" panose="020F0502020204030204"/>
                <a:ea typeface="游ゴシック" panose="020B0400000000000000" pitchFamily="50" charset="-128"/>
                <a:cs typeface="+mn-cs"/>
              </a:rPr>
              <a:t>タイプ</a:t>
            </a:r>
            <a:endParaRPr kumimoji="1" lang="en-US" altLang="ja-JP" sz="2000" b="1" i="0" u="none" strike="noStrike" kern="1200" cap="none" spc="0" normalizeH="0" baseline="0" noProof="0" dirty="0">
              <a:ln>
                <a:noFill/>
              </a:ln>
              <a:solidFill>
                <a:srgbClr val="FF0000"/>
              </a:solidFill>
              <a:effectLst/>
              <a:uLnTx/>
              <a:uFillTx/>
              <a:latin typeface="游ゴシック" panose="020F0502020204030204"/>
              <a:ea typeface="游ゴシック" panose="020B0400000000000000" pitchFamily="50" charset="-128"/>
              <a:cs typeface="+mn-cs"/>
            </a:endParaRPr>
          </a:p>
        </p:txBody>
      </p:sp>
      <p:pic>
        <p:nvPicPr>
          <p:cNvPr id="3" name="図 2">
            <a:extLst>
              <a:ext uri="{FF2B5EF4-FFF2-40B4-BE49-F238E27FC236}">
                <a16:creationId xmlns:a16="http://schemas.microsoft.com/office/drawing/2014/main" id="{31C0D655-03C9-3D75-85E2-40A931C00964}"/>
              </a:ext>
            </a:extLst>
          </p:cNvPr>
          <p:cNvPicPr>
            <a:picLocks noChangeAspect="1"/>
          </p:cNvPicPr>
          <p:nvPr/>
        </p:nvPicPr>
        <p:blipFill>
          <a:blip r:embed="rId2"/>
          <a:stretch>
            <a:fillRect/>
          </a:stretch>
        </p:blipFill>
        <p:spPr>
          <a:xfrm>
            <a:off x="666582" y="228744"/>
            <a:ext cx="1383912" cy="755970"/>
          </a:xfrm>
          <a:prstGeom prst="rect">
            <a:avLst/>
          </a:prstGeom>
        </p:spPr>
      </p:pic>
    </p:spTree>
    <p:extLst>
      <p:ext uri="{BB962C8B-B14F-4D97-AF65-F5344CB8AC3E}">
        <p14:creationId xmlns:p14="http://schemas.microsoft.com/office/powerpoint/2010/main" val="41267826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Effect transition="in" filter="fade">
                                      <p:cBhvr>
                                        <p:cTn id="7" dur="1000"/>
                                        <p:tgtEl>
                                          <p:spTgt spid="4">
                                            <p:txEl>
                                              <p:pRg st="3" end="3"/>
                                            </p:txEl>
                                          </p:spTgt>
                                        </p:tgtEl>
                                      </p:cBhvr>
                                    </p:animEffect>
                                    <p:anim calcmode="lin" valueType="num">
                                      <p:cBhvr>
                                        <p:cTn id="8" dur="1000" fill="hold"/>
                                        <p:tgtEl>
                                          <p:spTgt spid="4">
                                            <p:txEl>
                                              <p:pRg st="3" end="3"/>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4">
                                            <p:txEl>
                                              <p:pRg st="4" end="4"/>
                                            </p:txEl>
                                          </p:spTgt>
                                        </p:tgtEl>
                                        <p:attrNameLst>
                                          <p:attrName>style.visibility</p:attrName>
                                        </p:attrNameLst>
                                      </p:cBhvr>
                                      <p:to>
                                        <p:strVal val="visible"/>
                                      </p:to>
                                    </p:set>
                                    <p:animEffect transition="in" filter="fade">
                                      <p:cBhvr>
                                        <p:cTn id="14" dur="1000"/>
                                        <p:tgtEl>
                                          <p:spTgt spid="4">
                                            <p:txEl>
                                              <p:pRg st="4" end="4"/>
                                            </p:txEl>
                                          </p:spTgt>
                                        </p:tgtEl>
                                      </p:cBhvr>
                                    </p:animEffect>
                                    <p:anim calcmode="lin" valueType="num">
                                      <p:cBhvr>
                                        <p:cTn id="15" dur="1000" fill="hold"/>
                                        <p:tgtEl>
                                          <p:spTgt spid="4">
                                            <p:txEl>
                                              <p:pRg st="4" end="4"/>
                                            </p:txEl>
                                          </p:spTgt>
                                        </p:tgtEl>
                                        <p:attrNameLst>
                                          <p:attrName>ppt_x</p:attrName>
                                        </p:attrNameLst>
                                      </p:cBhvr>
                                      <p:tavLst>
                                        <p:tav tm="0">
                                          <p:val>
                                            <p:strVal val="#ppt_x"/>
                                          </p:val>
                                        </p:tav>
                                        <p:tav tm="100000">
                                          <p:val>
                                            <p:strVal val="#ppt_x"/>
                                          </p:val>
                                        </p:tav>
                                      </p:tavLst>
                                    </p:anim>
                                    <p:anim calcmode="lin" valueType="num">
                                      <p:cBhvr>
                                        <p:cTn id="16" dur="1000" fill="hold"/>
                                        <p:tgtEl>
                                          <p:spTgt spid="4">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4">
                                            <p:txEl>
                                              <p:pRg st="5" end="5"/>
                                            </p:txEl>
                                          </p:spTgt>
                                        </p:tgtEl>
                                        <p:attrNameLst>
                                          <p:attrName>style.visibility</p:attrName>
                                        </p:attrNameLst>
                                      </p:cBhvr>
                                      <p:to>
                                        <p:strVal val="visible"/>
                                      </p:to>
                                    </p:set>
                                    <p:animEffect transition="in" filter="fade">
                                      <p:cBhvr>
                                        <p:cTn id="21" dur="1000"/>
                                        <p:tgtEl>
                                          <p:spTgt spid="4">
                                            <p:txEl>
                                              <p:pRg st="5" end="5"/>
                                            </p:txEl>
                                          </p:spTgt>
                                        </p:tgtEl>
                                      </p:cBhvr>
                                    </p:animEffect>
                                    <p:anim calcmode="lin" valueType="num">
                                      <p:cBhvr>
                                        <p:cTn id="22" dur="1000" fill="hold"/>
                                        <p:tgtEl>
                                          <p:spTgt spid="4">
                                            <p:txEl>
                                              <p:pRg st="5" end="5"/>
                                            </p:txEl>
                                          </p:spTgt>
                                        </p:tgtEl>
                                        <p:attrNameLst>
                                          <p:attrName>ppt_x</p:attrName>
                                        </p:attrNameLst>
                                      </p:cBhvr>
                                      <p:tavLst>
                                        <p:tav tm="0">
                                          <p:val>
                                            <p:strVal val="#ppt_x"/>
                                          </p:val>
                                        </p:tav>
                                        <p:tav tm="100000">
                                          <p:val>
                                            <p:strVal val="#ppt_x"/>
                                          </p:val>
                                        </p:tav>
                                      </p:tavLst>
                                    </p:anim>
                                    <p:anim calcmode="lin" valueType="num">
                                      <p:cBhvr>
                                        <p:cTn id="23" dur="1000" fill="hold"/>
                                        <p:tgtEl>
                                          <p:spTgt spid="4">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4">
                                            <p:txEl>
                                              <p:pRg st="6" end="6"/>
                                            </p:txEl>
                                          </p:spTgt>
                                        </p:tgtEl>
                                        <p:attrNameLst>
                                          <p:attrName>style.visibility</p:attrName>
                                        </p:attrNameLst>
                                      </p:cBhvr>
                                      <p:to>
                                        <p:strVal val="visible"/>
                                      </p:to>
                                    </p:set>
                                    <p:animEffect transition="in" filter="fade">
                                      <p:cBhvr>
                                        <p:cTn id="28" dur="1000"/>
                                        <p:tgtEl>
                                          <p:spTgt spid="4">
                                            <p:txEl>
                                              <p:pRg st="6" end="6"/>
                                            </p:txEl>
                                          </p:spTgt>
                                        </p:tgtEl>
                                      </p:cBhvr>
                                    </p:animEffect>
                                    <p:anim calcmode="lin" valueType="num">
                                      <p:cBhvr>
                                        <p:cTn id="29" dur="1000" fill="hold"/>
                                        <p:tgtEl>
                                          <p:spTgt spid="4">
                                            <p:txEl>
                                              <p:pRg st="6" end="6"/>
                                            </p:txEl>
                                          </p:spTgt>
                                        </p:tgtEl>
                                        <p:attrNameLst>
                                          <p:attrName>ppt_x</p:attrName>
                                        </p:attrNameLst>
                                      </p:cBhvr>
                                      <p:tavLst>
                                        <p:tav tm="0">
                                          <p:val>
                                            <p:strVal val="#ppt_x"/>
                                          </p:val>
                                        </p:tav>
                                        <p:tav tm="100000">
                                          <p:val>
                                            <p:strVal val="#ppt_x"/>
                                          </p:val>
                                        </p:tav>
                                      </p:tavLst>
                                    </p:anim>
                                    <p:anim calcmode="lin" valueType="num">
                                      <p:cBhvr>
                                        <p:cTn id="30" dur="1000" fill="hold"/>
                                        <p:tgtEl>
                                          <p:spTgt spid="4">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4">
                                            <p:txEl>
                                              <p:pRg st="8" end="8"/>
                                            </p:txEl>
                                          </p:spTgt>
                                        </p:tgtEl>
                                        <p:attrNameLst>
                                          <p:attrName>style.visibility</p:attrName>
                                        </p:attrNameLst>
                                      </p:cBhvr>
                                      <p:to>
                                        <p:strVal val="visible"/>
                                      </p:to>
                                    </p:set>
                                    <p:animEffect transition="in" filter="fade">
                                      <p:cBhvr>
                                        <p:cTn id="35" dur="1000"/>
                                        <p:tgtEl>
                                          <p:spTgt spid="4">
                                            <p:txEl>
                                              <p:pRg st="8" end="8"/>
                                            </p:txEl>
                                          </p:spTgt>
                                        </p:tgtEl>
                                      </p:cBhvr>
                                    </p:animEffect>
                                    <p:anim calcmode="lin" valueType="num">
                                      <p:cBhvr>
                                        <p:cTn id="36" dur="1000" fill="hold"/>
                                        <p:tgtEl>
                                          <p:spTgt spid="4">
                                            <p:txEl>
                                              <p:pRg st="8" end="8"/>
                                            </p:txEl>
                                          </p:spTgt>
                                        </p:tgtEl>
                                        <p:attrNameLst>
                                          <p:attrName>ppt_x</p:attrName>
                                        </p:attrNameLst>
                                      </p:cBhvr>
                                      <p:tavLst>
                                        <p:tav tm="0">
                                          <p:val>
                                            <p:strVal val="#ppt_x"/>
                                          </p:val>
                                        </p:tav>
                                        <p:tav tm="100000">
                                          <p:val>
                                            <p:strVal val="#ppt_x"/>
                                          </p:val>
                                        </p:tav>
                                      </p:tavLst>
                                    </p:anim>
                                    <p:anim calcmode="lin" valueType="num">
                                      <p:cBhvr>
                                        <p:cTn id="37" dur="1000" fill="hold"/>
                                        <p:tgtEl>
                                          <p:spTgt spid="4">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4">
                                            <p:txEl>
                                              <p:pRg st="9" end="9"/>
                                            </p:txEl>
                                          </p:spTgt>
                                        </p:tgtEl>
                                        <p:attrNameLst>
                                          <p:attrName>style.visibility</p:attrName>
                                        </p:attrNameLst>
                                      </p:cBhvr>
                                      <p:to>
                                        <p:strVal val="visible"/>
                                      </p:to>
                                    </p:set>
                                    <p:animEffect transition="in" filter="fade">
                                      <p:cBhvr>
                                        <p:cTn id="42" dur="1000"/>
                                        <p:tgtEl>
                                          <p:spTgt spid="4">
                                            <p:txEl>
                                              <p:pRg st="9" end="9"/>
                                            </p:txEl>
                                          </p:spTgt>
                                        </p:tgtEl>
                                      </p:cBhvr>
                                    </p:animEffect>
                                    <p:anim calcmode="lin" valueType="num">
                                      <p:cBhvr>
                                        <p:cTn id="43" dur="1000" fill="hold"/>
                                        <p:tgtEl>
                                          <p:spTgt spid="4">
                                            <p:txEl>
                                              <p:pRg st="9" end="9"/>
                                            </p:txEl>
                                          </p:spTgt>
                                        </p:tgtEl>
                                        <p:attrNameLst>
                                          <p:attrName>ppt_x</p:attrName>
                                        </p:attrNameLst>
                                      </p:cBhvr>
                                      <p:tavLst>
                                        <p:tav tm="0">
                                          <p:val>
                                            <p:strVal val="#ppt_x"/>
                                          </p:val>
                                        </p:tav>
                                        <p:tav tm="100000">
                                          <p:val>
                                            <p:strVal val="#ppt_x"/>
                                          </p:val>
                                        </p:tav>
                                      </p:tavLst>
                                    </p:anim>
                                    <p:anim calcmode="lin" valueType="num">
                                      <p:cBhvr>
                                        <p:cTn id="44" dur="1000" fill="hold"/>
                                        <p:tgtEl>
                                          <p:spTgt spid="4">
                                            <p:txEl>
                                              <p:pRg st="9" end="9"/>
                                            </p:txEl>
                                          </p:spTgt>
                                        </p:tgtEl>
                                        <p:attrNameLst>
                                          <p:attrName>ppt_y</p:attrName>
                                        </p:attrNameLst>
                                      </p:cBhvr>
                                      <p:tavLst>
                                        <p:tav tm="0">
                                          <p:val>
                                            <p:strVal val="#ppt_y+.1"/>
                                          </p:val>
                                        </p:tav>
                                        <p:tav tm="100000">
                                          <p:val>
                                            <p:strVal val="#ppt_y"/>
                                          </p:val>
                                        </p:tav>
                                      </p:tavLst>
                                    </p:anim>
                                  </p:childTnLst>
                                </p:cTn>
                              </p:par>
                              <p:par>
                                <p:cTn id="45" presetID="42" presetClass="entr" presetSubtype="0" fill="hold" nodeType="withEffect">
                                  <p:stCondLst>
                                    <p:cond delay="0"/>
                                  </p:stCondLst>
                                  <p:childTnLst>
                                    <p:set>
                                      <p:cBhvr>
                                        <p:cTn id="46" dur="1" fill="hold">
                                          <p:stCondLst>
                                            <p:cond delay="0"/>
                                          </p:stCondLst>
                                        </p:cTn>
                                        <p:tgtEl>
                                          <p:spTgt spid="4">
                                            <p:txEl>
                                              <p:pRg st="10" end="10"/>
                                            </p:txEl>
                                          </p:spTgt>
                                        </p:tgtEl>
                                        <p:attrNameLst>
                                          <p:attrName>style.visibility</p:attrName>
                                        </p:attrNameLst>
                                      </p:cBhvr>
                                      <p:to>
                                        <p:strVal val="visible"/>
                                      </p:to>
                                    </p:set>
                                    <p:animEffect transition="in" filter="fade">
                                      <p:cBhvr>
                                        <p:cTn id="47" dur="1000"/>
                                        <p:tgtEl>
                                          <p:spTgt spid="4">
                                            <p:txEl>
                                              <p:pRg st="10" end="10"/>
                                            </p:txEl>
                                          </p:spTgt>
                                        </p:tgtEl>
                                      </p:cBhvr>
                                    </p:animEffect>
                                    <p:anim calcmode="lin" valueType="num">
                                      <p:cBhvr>
                                        <p:cTn id="48" dur="1000" fill="hold"/>
                                        <p:tgtEl>
                                          <p:spTgt spid="4">
                                            <p:txEl>
                                              <p:pRg st="10" end="10"/>
                                            </p:txEl>
                                          </p:spTgt>
                                        </p:tgtEl>
                                        <p:attrNameLst>
                                          <p:attrName>ppt_x</p:attrName>
                                        </p:attrNameLst>
                                      </p:cBhvr>
                                      <p:tavLst>
                                        <p:tav tm="0">
                                          <p:val>
                                            <p:strVal val="#ppt_x"/>
                                          </p:val>
                                        </p:tav>
                                        <p:tav tm="100000">
                                          <p:val>
                                            <p:strVal val="#ppt_x"/>
                                          </p:val>
                                        </p:tav>
                                      </p:tavLst>
                                    </p:anim>
                                    <p:anim calcmode="lin" valueType="num">
                                      <p:cBhvr>
                                        <p:cTn id="49" dur="1000" fill="hold"/>
                                        <p:tgtEl>
                                          <p:spTgt spid="4">
                                            <p:txEl>
                                              <p:pRg st="10" end="1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4AAE016F-B226-B768-1D22-82AE12B75DC8}"/>
              </a:ext>
            </a:extLst>
          </p:cNvPr>
          <p:cNvSpPr>
            <a:spLocks noGrp="1"/>
          </p:cNvSpPr>
          <p:nvPr>
            <p:ph type="title"/>
          </p:nvPr>
        </p:nvSpPr>
        <p:spPr>
          <a:solidFill>
            <a:schemeClr val="accent5">
              <a:lumMod val="20000"/>
              <a:lumOff val="80000"/>
            </a:schemeClr>
          </a:solidFill>
          <a:ln>
            <a:solidFill>
              <a:schemeClr val="accent1"/>
            </a:solidFill>
          </a:ln>
        </p:spPr>
        <p:txBody>
          <a:bodyPr>
            <a:normAutofit/>
          </a:bodyPr>
          <a:lstStyle/>
          <a:p>
            <a:pPr algn="ctr"/>
            <a:r>
              <a:rPr lang="ja-JP" altLang="en-US" sz="3200" dirty="0"/>
              <a:t>　</a:t>
            </a:r>
            <a:br>
              <a:rPr lang="en-US" altLang="ja-JP" sz="3200" dirty="0"/>
            </a:br>
            <a:r>
              <a:rPr lang="en-US" altLang="ja-JP" sz="3200" b="1" dirty="0">
                <a:latin typeface="+mn-ea"/>
                <a:ea typeface="+mn-ea"/>
              </a:rPr>
              <a:t>4</a:t>
            </a:r>
            <a:r>
              <a:rPr lang="ja-JP" altLang="en-US" sz="3200" b="1" dirty="0">
                <a:latin typeface="+mn-ea"/>
                <a:ea typeface="+mn-ea"/>
              </a:rPr>
              <a:t>  若手の </a:t>
            </a:r>
            <a:r>
              <a:rPr lang="ja-JP" altLang="en-US" sz="3200" b="1" dirty="0">
                <a:solidFill>
                  <a:srgbClr val="7030A0"/>
                </a:solidFill>
                <a:latin typeface="+mn-ea"/>
                <a:ea typeface="+mn-ea"/>
              </a:rPr>
              <a:t>“挑戦君（</a:t>
            </a:r>
            <a:r>
              <a:rPr lang="en-US" altLang="ja-JP" sz="3200" b="1" dirty="0">
                <a:solidFill>
                  <a:srgbClr val="7030A0"/>
                </a:solidFill>
                <a:latin typeface="+mn-ea"/>
                <a:ea typeface="+mn-ea"/>
              </a:rPr>
              <a:t>Challenger</a:t>
            </a:r>
            <a:r>
              <a:rPr lang="ja-JP" altLang="en-US" sz="3200" b="1" dirty="0">
                <a:solidFill>
                  <a:srgbClr val="7030A0"/>
                </a:solidFill>
                <a:latin typeface="+mn-ea"/>
                <a:ea typeface="+mn-ea"/>
              </a:rPr>
              <a:t>）” の出現 </a:t>
            </a:r>
            <a:r>
              <a:rPr lang="ja-JP" altLang="en-US" sz="3200" b="1" dirty="0">
                <a:latin typeface="+mn-ea"/>
                <a:ea typeface="+mn-ea"/>
              </a:rPr>
              <a:t>に期待</a:t>
            </a:r>
            <a:r>
              <a:rPr lang="en-US" altLang="ja-JP" sz="3200" b="1" dirty="0">
                <a:latin typeface="+mn-ea"/>
                <a:ea typeface="+mn-ea"/>
              </a:rPr>
              <a:t>…</a:t>
            </a:r>
            <a:r>
              <a:rPr lang="ja-JP" altLang="en-US" sz="3200" b="1" dirty="0">
                <a:latin typeface="+mn-ea"/>
                <a:ea typeface="+mn-ea"/>
              </a:rPr>
              <a:t>　</a:t>
            </a:r>
          </a:p>
        </p:txBody>
      </p:sp>
      <p:sp>
        <p:nvSpPr>
          <p:cNvPr id="5" name="テキスト プレースホルダー 4">
            <a:extLst>
              <a:ext uri="{FF2B5EF4-FFF2-40B4-BE49-F238E27FC236}">
                <a16:creationId xmlns:a16="http://schemas.microsoft.com/office/drawing/2014/main" id="{9ED2C4F1-E9A0-E9E0-5EC2-B8EEDDD3F0AC}"/>
              </a:ext>
            </a:extLst>
          </p:cNvPr>
          <p:cNvSpPr>
            <a:spLocks noGrp="1"/>
          </p:cNvSpPr>
          <p:nvPr>
            <p:ph type="body" idx="1"/>
          </p:nvPr>
        </p:nvSpPr>
        <p:spPr/>
        <p:txBody>
          <a:bodyPr/>
          <a:lstStyle/>
          <a:p>
            <a:r>
              <a:rPr lang="ja-JP" altLang="en-US" dirty="0"/>
              <a:t>　　 </a:t>
            </a:r>
            <a:r>
              <a:rPr lang="ja-JP" altLang="en-US" dirty="0">
                <a:solidFill>
                  <a:srgbClr val="FF0000"/>
                </a:solidFill>
                <a:latin typeface="游ゴシック" panose="020B0400000000000000" pitchFamily="50" charset="-128"/>
                <a:ea typeface="游ゴシック" panose="020B0400000000000000" pitchFamily="50" charset="-128"/>
              </a:rPr>
              <a:t>成功（</a:t>
            </a:r>
            <a:r>
              <a:rPr lang="en-US" altLang="ja-JP" dirty="0">
                <a:solidFill>
                  <a:srgbClr val="FF0000"/>
                </a:solidFill>
                <a:latin typeface="游ゴシック" panose="020B0400000000000000" pitchFamily="50" charset="-128"/>
                <a:ea typeface="游ゴシック" panose="020B0400000000000000" pitchFamily="50" charset="-128"/>
              </a:rPr>
              <a:t>winner</a:t>
            </a:r>
            <a:r>
              <a:rPr lang="ja-JP" altLang="en-US" dirty="0">
                <a:solidFill>
                  <a:srgbClr val="FF0000"/>
                </a:solidFill>
                <a:latin typeface="游ゴシック" panose="020B0400000000000000" pitchFamily="50" charset="-128"/>
                <a:ea typeface="游ゴシック" panose="020B0400000000000000" pitchFamily="50" charset="-128"/>
              </a:rPr>
              <a:t>）君</a:t>
            </a:r>
            <a:r>
              <a:rPr lang="ja-JP" altLang="en-US" dirty="0">
                <a:latin typeface="游ゴシック" panose="020B0400000000000000" pitchFamily="50" charset="-128"/>
                <a:ea typeface="游ゴシック" panose="020B0400000000000000" pitchFamily="50" charset="-128"/>
              </a:rPr>
              <a:t>のくちぐせ</a:t>
            </a:r>
          </a:p>
        </p:txBody>
      </p:sp>
      <p:sp>
        <p:nvSpPr>
          <p:cNvPr id="6" name="コンテンツ プレースホルダー 5">
            <a:extLst>
              <a:ext uri="{FF2B5EF4-FFF2-40B4-BE49-F238E27FC236}">
                <a16:creationId xmlns:a16="http://schemas.microsoft.com/office/drawing/2014/main" id="{25B2BE7F-C5F8-399F-F21D-7AEE006DE2B8}"/>
              </a:ext>
            </a:extLst>
          </p:cNvPr>
          <p:cNvSpPr>
            <a:spLocks noGrp="1"/>
          </p:cNvSpPr>
          <p:nvPr>
            <p:ph sz="half" idx="2"/>
          </p:nvPr>
        </p:nvSpPr>
        <p:spPr>
          <a:xfrm>
            <a:off x="839788" y="2505074"/>
            <a:ext cx="5157787" cy="4233077"/>
          </a:xfrm>
          <a:ln>
            <a:solidFill>
              <a:srgbClr val="0070C0"/>
            </a:solidFill>
          </a:ln>
        </p:spPr>
        <p:txBody>
          <a:bodyPr/>
          <a:lstStyle/>
          <a:p>
            <a:pPr marL="0" indent="0">
              <a:buNone/>
            </a:pPr>
            <a:r>
              <a:rPr lang="ja-JP" altLang="en-US" dirty="0"/>
              <a:t>　</a:t>
            </a:r>
            <a:endParaRPr lang="en-US" altLang="ja-JP" dirty="0"/>
          </a:p>
          <a:p>
            <a:pPr marL="0" indent="0">
              <a:buNone/>
            </a:pPr>
            <a:r>
              <a:rPr lang="ja-JP" altLang="en-US" sz="2000" b="1" dirty="0">
                <a:latin typeface="+mj-ea"/>
                <a:ea typeface="+mj-ea"/>
              </a:rPr>
              <a:t>　</a:t>
            </a:r>
            <a:r>
              <a:rPr lang="en-US" altLang="ja-JP" sz="2000" b="1" dirty="0">
                <a:latin typeface="游ゴシック" panose="020B0400000000000000" pitchFamily="50" charset="-128"/>
                <a:ea typeface="游ゴシック" panose="020B0400000000000000" pitchFamily="50" charset="-128"/>
              </a:rPr>
              <a:t>1</a:t>
            </a:r>
            <a:r>
              <a:rPr lang="ja-JP" altLang="en-US" sz="2000" b="1" dirty="0">
                <a:latin typeface="游ゴシック" panose="020B0400000000000000" pitchFamily="50" charset="-128"/>
                <a:ea typeface="游ゴシック" panose="020B0400000000000000" pitchFamily="50" charset="-128"/>
              </a:rPr>
              <a:t>　「やりたい」が口ぐせ</a:t>
            </a:r>
            <a:endParaRPr lang="en-US" altLang="ja-JP" sz="2000" b="1" dirty="0">
              <a:latin typeface="游ゴシック" panose="020B0400000000000000" pitchFamily="50" charset="-128"/>
              <a:ea typeface="游ゴシック" panose="020B0400000000000000" pitchFamily="50" charset="-128"/>
            </a:endParaRPr>
          </a:p>
          <a:p>
            <a:pPr marL="0" indent="0">
              <a:buNone/>
            </a:pPr>
            <a:endParaRPr lang="en-US" altLang="ja-JP" sz="2000" b="1" dirty="0">
              <a:latin typeface="游ゴシック" panose="020B0400000000000000" pitchFamily="50" charset="-128"/>
              <a:ea typeface="游ゴシック" panose="020B0400000000000000" pitchFamily="50" charset="-128"/>
            </a:endParaRPr>
          </a:p>
          <a:p>
            <a:pPr marL="0" indent="0">
              <a:buNone/>
            </a:pPr>
            <a:r>
              <a:rPr lang="ja-JP" altLang="en-US" sz="2000" b="1" dirty="0">
                <a:latin typeface="游ゴシック" panose="020B0400000000000000" pitchFamily="50" charset="-128"/>
                <a:ea typeface="游ゴシック" panose="020B0400000000000000" pitchFamily="50" charset="-128"/>
              </a:rPr>
              <a:t>　</a:t>
            </a:r>
            <a:r>
              <a:rPr lang="en-US" altLang="ja-JP" sz="2000" b="1" dirty="0">
                <a:latin typeface="游ゴシック" panose="020B0400000000000000" pitchFamily="50" charset="-128"/>
                <a:ea typeface="游ゴシック" panose="020B0400000000000000" pitchFamily="50" charset="-128"/>
              </a:rPr>
              <a:t>2</a:t>
            </a:r>
            <a:r>
              <a:rPr lang="ja-JP" altLang="en-US" sz="2000" b="1" dirty="0">
                <a:latin typeface="游ゴシック" panose="020B0400000000000000" pitchFamily="50" charset="-128"/>
                <a:ea typeface="游ゴシック" panose="020B0400000000000000" pitchFamily="50" charset="-128"/>
              </a:rPr>
              <a:t>　 ポジティブ（プラス）・シンキング</a:t>
            </a:r>
            <a:endParaRPr lang="en-US" altLang="ja-JP" sz="2000" b="1" dirty="0">
              <a:latin typeface="游ゴシック" panose="020B0400000000000000" pitchFamily="50" charset="-128"/>
              <a:ea typeface="游ゴシック" panose="020B0400000000000000" pitchFamily="50" charset="-128"/>
            </a:endParaRPr>
          </a:p>
          <a:p>
            <a:pPr marL="0" indent="0">
              <a:buNone/>
            </a:pPr>
            <a:endParaRPr lang="en-US" altLang="ja-JP" sz="2000" b="1" dirty="0">
              <a:latin typeface="游ゴシック" panose="020B0400000000000000" pitchFamily="50" charset="-128"/>
              <a:ea typeface="游ゴシック" panose="020B0400000000000000" pitchFamily="50" charset="-128"/>
            </a:endParaRPr>
          </a:p>
          <a:p>
            <a:pPr marL="0" indent="0">
              <a:buNone/>
            </a:pPr>
            <a:r>
              <a:rPr lang="ja-JP" altLang="en-US" sz="2000" b="1" dirty="0">
                <a:latin typeface="游ゴシック" panose="020B0400000000000000" pitchFamily="50" charset="-128"/>
                <a:ea typeface="游ゴシック" panose="020B0400000000000000" pitchFamily="50" charset="-128"/>
              </a:rPr>
              <a:t>　</a:t>
            </a:r>
            <a:r>
              <a:rPr lang="en-US" altLang="ja-JP" sz="2000" b="1" dirty="0">
                <a:latin typeface="游ゴシック" panose="020B0400000000000000" pitchFamily="50" charset="-128"/>
                <a:ea typeface="游ゴシック" panose="020B0400000000000000" pitchFamily="50" charset="-128"/>
              </a:rPr>
              <a:t>3</a:t>
            </a:r>
            <a:r>
              <a:rPr lang="ja-JP" altLang="en-US" sz="2000" b="1" dirty="0">
                <a:latin typeface="游ゴシック" panose="020B0400000000000000" pitchFamily="50" charset="-128"/>
                <a:ea typeface="游ゴシック" panose="020B0400000000000000" pitchFamily="50" charset="-128"/>
              </a:rPr>
              <a:t>　 未来志向の言葉</a:t>
            </a:r>
            <a:endParaRPr lang="en-US" altLang="ja-JP" sz="2000" b="1" dirty="0">
              <a:latin typeface="游ゴシック" panose="020B0400000000000000" pitchFamily="50" charset="-128"/>
              <a:ea typeface="游ゴシック" panose="020B0400000000000000" pitchFamily="50" charset="-128"/>
            </a:endParaRPr>
          </a:p>
          <a:p>
            <a:pPr marL="0" indent="0">
              <a:buNone/>
            </a:pPr>
            <a:endParaRPr lang="en-US" altLang="ja-JP" sz="2000" b="1" dirty="0">
              <a:latin typeface="游ゴシック" panose="020B0400000000000000" pitchFamily="50" charset="-128"/>
              <a:ea typeface="游ゴシック" panose="020B0400000000000000" pitchFamily="50" charset="-128"/>
            </a:endParaRPr>
          </a:p>
          <a:p>
            <a:pPr marL="0" indent="0">
              <a:buNone/>
            </a:pPr>
            <a:r>
              <a:rPr lang="ja-JP" altLang="en-US" sz="2000" b="1" dirty="0">
                <a:latin typeface="游ゴシック" panose="020B0400000000000000" pitchFamily="50" charset="-128"/>
                <a:ea typeface="游ゴシック" panose="020B0400000000000000" pitchFamily="50" charset="-128"/>
              </a:rPr>
              <a:t>　</a:t>
            </a:r>
            <a:r>
              <a:rPr lang="en-US" altLang="ja-JP" sz="2000" b="1" dirty="0">
                <a:latin typeface="游ゴシック" panose="020B0400000000000000" pitchFamily="50" charset="-128"/>
                <a:ea typeface="游ゴシック" panose="020B0400000000000000" pitchFamily="50" charset="-128"/>
              </a:rPr>
              <a:t>4</a:t>
            </a:r>
            <a:r>
              <a:rPr lang="ja-JP" altLang="en-US" sz="2000" b="1" dirty="0">
                <a:latin typeface="游ゴシック" panose="020B0400000000000000" pitchFamily="50" charset="-128"/>
                <a:ea typeface="游ゴシック" panose="020B0400000000000000" pitchFamily="50" charset="-128"/>
              </a:rPr>
              <a:t>　「チャレンジして良かった」</a:t>
            </a:r>
            <a:endParaRPr lang="en-US" altLang="ja-JP" sz="2000" b="1" dirty="0">
              <a:latin typeface="游ゴシック" panose="020B0400000000000000" pitchFamily="50" charset="-128"/>
              <a:ea typeface="游ゴシック" panose="020B0400000000000000" pitchFamily="50" charset="-128"/>
            </a:endParaRPr>
          </a:p>
          <a:p>
            <a:pPr marL="0" indent="0">
              <a:buNone/>
            </a:pPr>
            <a:r>
              <a:rPr lang="ja-JP" altLang="en-US" sz="2000" b="1" dirty="0">
                <a:latin typeface="游ゴシック" panose="020B0400000000000000" pitchFamily="50" charset="-128"/>
                <a:ea typeface="游ゴシック" panose="020B0400000000000000" pitchFamily="50" charset="-128"/>
              </a:rPr>
              <a:t>　</a:t>
            </a:r>
            <a:endParaRPr lang="en-US" altLang="ja-JP" sz="2000" b="1" dirty="0">
              <a:latin typeface="游ゴシック" panose="020B0400000000000000" pitchFamily="50" charset="-128"/>
              <a:ea typeface="游ゴシック" panose="020B0400000000000000" pitchFamily="50" charset="-128"/>
            </a:endParaRPr>
          </a:p>
          <a:p>
            <a:pPr marL="0" indent="0">
              <a:buNone/>
            </a:pPr>
            <a:r>
              <a:rPr lang="ja-JP" altLang="en-US" sz="2000" b="1" dirty="0">
                <a:latin typeface="游ゴシック" panose="020B0400000000000000" pitchFamily="50" charset="-128"/>
                <a:ea typeface="游ゴシック" panose="020B0400000000000000" pitchFamily="50" charset="-128"/>
              </a:rPr>
              <a:t>　</a:t>
            </a:r>
            <a:r>
              <a:rPr lang="en-US" altLang="ja-JP" sz="2000" b="1" dirty="0">
                <a:latin typeface="游ゴシック" panose="020B0400000000000000" pitchFamily="50" charset="-128"/>
                <a:ea typeface="游ゴシック" panose="020B0400000000000000" pitchFamily="50" charset="-128"/>
              </a:rPr>
              <a:t>5</a:t>
            </a:r>
            <a:r>
              <a:rPr lang="ja-JP" altLang="en-US" sz="2000" b="1" dirty="0">
                <a:latin typeface="游ゴシック" panose="020B0400000000000000" pitchFamily="50" charset="-128"/>
                <a:ea typeface="游ゴシック" panose="020B0400000000000000" pitchFamily="50" charset="-128"/>
              </a:rPr>
              <a:t>　「別の方法を試してみよう」</a:t>
            </a:r>
            <a:endParaRPr lang="en-US" altLang="ja-JP" sz="2000" b="1" dirty="0">
              <a:latin typeface="游ゴシック" panose="020B0400000000000000" pitchFamily="50" charset="-128"/>
              <a:ea typeface="游ゴシック" panose="020B0400000000000000" pitchFamily="50" charset="-128"/>
            </a:endParaRPr>
          </a:p>
          <a:p>
            <a:pPr marL="0" indent="0">
              <a:buNone/>
            </a:pPr>
            <a:endParaRPr lang="en-US" altLang="ja-JP" sz="2000" dirty="0"/>
          </a:p>
          <a:p>
            <a:pPr marL="0" indent="0">
              <a:buNone/>
            </a:pPr>
            <a:endParaRPr lang="ja-JP" altLang="en-US" sz="2000" dirty="0"/>
          </a:p>
        </p:txBody>
      </p:sp>
      <p:sp>
        <p:nvSpPr>
          <p:cNvPr id="7" name="テキスト プレースホルダー 6">
            <a:extLst>
              <a:ext uri="{FF2B5EF4-FFF2-40B4-BE49-F238E27FC236}">
                <a16:creationId xmlns:a16="http://schemas.microsoft.com/office/drawing/2014/main" id="{995EABEE-2DB0-0FEE-A4F0-82E4FAD515E9}"/>
              </a:ext>
            </a:extLst>
          </p:cNvPr>
          <p:cNvSpPr>
            <a:spLocks noGrp="1"/>
          </p:cNvSpPr>
          <p:nvPr>
            <p:ph type="body" sz="quarter" idx="3"/>
          </p:nvPr>
        </p:nvSpPr>
        <p:spPr/>
        <p:txBody>
          <a:bodyPr/>
          <a:lstStyle/>
          <a:p>
            <a:r>
              <a:rPr lang="ja-JP" altLang="en-US" dirty="0"/>
              <a:t>　　 </a:t>
            </a:r>
            <a:r>
              <a:rPr lang="ja-JP" altLang="en-US" dirty="0">
                <a:solidFill>
                  <a:schemeClr val="accent4">
                    <a:lumMod val="50000"/>
                  </a:schemeClr>
                </a:solidFill>
                <a:latin typeface="游ゴシック" panose="020B0400000000000000" pitchFamily="50" charset="-128"/>
                <a:ea typeface="游ゴシック" panose="020B0400000000000000" pitchFamily="50" charset="-128"/>
              </a:rPr>
              <a:t>失敗（</a:t>
            </a:r>
            <a:r>
              <a:rPr lang="en-US" altLang="ja-JP" dirty="0">
                <a:solidFill>
                  <a:schemeClr val="accent4">
                    <a:lumMod val="50000"/>
                  </a:schemeClr>
                </a:solidFill>
                <a:latin typeface="游ゴシック" panose="020B0400000000000000" pitchFamily="50" charset="-128"/>
                <a:ea typeface="游ゴシック" panose="020B0400000000000000" pitchFamily="50" charset="-128"/>
              </a:rPr>
              <a:t>loser</a:t>
            </a:r>
            <a:r>
              <a:rPr lang="ja-JP" altLang="en-US" dirty="0">
                <a:solidFill>
                  <a:schemeClr val="accent4">
                    <a:lumMod val="50000"/>
                  </a:schemeClr>
                </a:solidFill>
                <a:latin typeface="游ゴシック" panose="020B0400000000000000" pitchFamily="50" charset="-128"/>
                <a:ea typeface="游ゴシック" panose="020B0400000000000000" pitchFamily="50" charset="-128"/>
              </a:rPr>
              <a:t>）君</a:t>
            </a:r>
            <a:r>
              <a:rPr lang="ja-JP" altLang="en-US" dirty="0">
                <a:latin typeface="游ゴシック" panose="020B0400000000000000" pitchFamily="50" charset="-128"/>
                <a:ea typeface="游ゴシック" panose="020B0400000000000000" pitchFamily="50" charset="-128"/>
              </a:rPr>
              <a:t>のくちぐせ</a:t>
            </a:r>
          </a:p>
        </p:txBody>
      </p:sp>
      <p:sp>
        <p:nvSpPr>
          <p:cNvPr id="8" name="コンテンツ プレースホルダー 7">
            <a:extLst>
              <a:ext uri="{FF2B5EF4-FFF2-40B4-BE49-F238E27FC236}">
                <a16:creationId xmlns:a16="http://schemas.microsoft.com/office/drawing/2014/main" id="{D252F281-EC8E-BB21-49D9-DD1340EB529F}"/>
              </a:ext>
            </a:extLst>
          </p:cNvPr>
          <p:cNvSpPr>
            <a:spLocks noGrp="1"/>
          </p:cNvSpPr>
          <p:nvPr>
            <p:ph sz="quarter" idx="4"/>
          </p:nvPr>
        </p:nvSpPr>
        <p:spPr>
          <a:xfrm>
            <a:off x="6172200" y="2505073"/>
            <a:ext cx="5183188" cy="4233077"/>
          </a:xfrm>
          <a:ln>
            <a:solidFill>
              <a:srgbClr val="0070C0"/>
            </a:solidFill>
          </a:ln>
        </p:spPr>
        <p:txBody>
          <a:bodyPr/>
          <a:lstStyle/>
          <a:p>
            <a:pPr marL="0" indent="0">
              <a:buNone/>
            </a:pPr>
            <a:endParaRPr lang="en-US" altLang="ja-JP" dirty="0"/>
          </a:p>
          <a:p>
            <a:pPr marL="0" indent="0">
              <a:buNone/>
            </a:pPr>
            <a:r>
              <a:rPr lang="ja-JP" altLang="en-US" sz="2000" b="1" dirty="0">
                <a:latin typeface="+mj-ea"/>
                <a:ea typeface="+mj-ea"/>
              </a:rPr>
              <a:t>　</a:t>
            </a:r>
            <a:r>
              <a:rPr lang="en-US" altLang="ja-JP" sz="2000" b="1" dirty="0">
                <a:latin typeface="游ゴシック" panose="020B0400000000000000" pitchFamily="50" charset="-128"/>
                <a:ea typeface="游ゴシック" panose="020B0400000000000000" pitchFamily="50" charset="-128"/>
              </a:rPr>
              <a:t>1</a:t>
            </a:r>
            <a:r>
              <a:rPr lang="ja-JP" altLang="en-US" sz="2000" b="1" dirty="0">
                <a:latin typeface="游ゴシック" panose="020B0400000000000000" pitchFamily="50" charset="-128"/>
                <a:ea typeface="游ゴシック" panose="020B0400000000000000" pitchFamily="50" charset="-128"/>
              </a:rPr>
              <a:t>　「ムリ」が口ぐせ</a:t>
            </a:r>
            <a:endParaRPr lang="en-US" altLang="ja-JP" sz="2000" b="1" dirty="0">
              <a:latin typeface="游ゴシック" panose="020B0400000000000000" pitchFamily="50" charset="-128"/>
              <a:ea typeface="游ゴシック" panose="020B0400000000000000" pitchFamily="50" charset="-128"/>
            </a:endParaRPr>
          </a:p>
          <a:p>
            <a:pPr marL="0" indent="0">
              <a:buNone/>
            </a:pPr>
            <a:endParaRPr lang="en-US" altLang="ja-JP" sz="2000" b="1" dirty="0">
              <a:latin typeface="游ゴシック" panose="020B0400000000000000" pitchFamily="50" charset="-128"/>
              <a:ea typeface="游ゴシック" panose="020B0400000000000000" pitchFamily="50" charset="-128"/>
            </a:endParaRPr>
          </a:p>
          <a:p>
            <a:pPr marL="0" indent="0">
              <a:buNone/>
            </a:pPr>
            <a:r>
              <a:rPr lang="ja-JP" altLang="en-US" sz="2000" b="1" dirty="0">
                <a:latin typeface="游ゴシック" panose="020B0400000000000000" pitchFamily="50" charset="-128"/>
                <a:ea typeface="游ゴシック" panose="020B0400000000000000" pitchFamily="50" charset="-128"/>
              </a:rPr>
              <a:t>　</a:t>
            </a:r>
            <a:r>
              <a:rPr lang="en-US" altLang="ja-JP" sz="2000" b="1" dirty="0">
                <a:latin typeface="游ゴシック" panose="020B0400000000000000" pitchFamily="50" charset="-128"/>
                <a:ea typeface="游ゴシック" panose="020B0400000000000000" pitchFamily="50" charset="-128"/>
              </a:rPr>
              <a:t>2</a:t>
            </a:r>
            <a:r>
              <a:rPr lang="ja-JP" altLang="en-US" sz="2000" b="1" dirty="0">
                <a:latin typeface="游ゴシック" panose="020B0400000000000000" pitchFamily="50" charset="-128"/>
                <a:ea typeface="游ゴシック" panose="020B0400000000000000" pitchFamily="50" charset="-128"/>
              </a:rPr>
              <a:t>　 ネガティブ（マイナス）思考</a:t>
            </a:r>
            <a:endParaRPr lang="en-US" altLang="ja-JP" sz="2000" b="1" dirty="0">
              <a:latin typeface="游ゴシック" panose="020B0400000000000000" pitchFamily="50" charset="-128"/>
              <a:ea typeface="游ゴシック" panose="020B0400000000000000" pitchFamily="50" charset="-128"/>
            </a:endParaRPr>
          </a:p>
          <a:p>
            <a:pPr marL="0" indent="0">
              <a:buNone/>
            </a:pPr>
            <a:endParaRPr lang="en-US" altLang="ja-JP" sz="2000" b="1" dirty="0">
              <a:latin typeface="游ゴシック" panose="020B0400000000000000" pitchFamily="50" charset="-128"/>
              <a:ea typeface="游ゴシック" panose="020B0400000000000000" pitchFamily="50" charset="-128"/>
            </a:endParaRPr>
          </a:p>
          <a:p>
            <a:pPr marL="0" indent="0">
              <a:buNone/>
            </a:pPr>
            <a:r>
              <a:rPr lang="ja-JP" altLang="en-US" sz="2000" b="1" dirty="0">
                <a:latin typeface="游ゴシック" panose="020B0400000000000000" pitchFamily="50" charset="-128"/>
                <a:ea typeface="游ゴシック" panose="020B0400000000000000" pitchFamily="50" charset="-128"/>
              </a:rPr>
              <a:t>　</a:t>
            </a:r>
            <a:r>
              <a:rPr lang="en-US" altLang="ja-JP" sz="2000" b="1" dirty="0">
                <a:latin typeface="游ゴシック" panose="020B0400000000000000" pitchFamily="50" charset="-128"/>
                <a:ea typeface="游ゴシック" panose="020B0400000000000000" pitchFamily="50" charset="-128"/>
              </a:rPr>
              <a:t>3</a:t>
            </a:r>
            <a:r>
              <a:rPr lang="ja-JP" altLang="en-US" sz="2000" b="1" dirty="0">
                <a:latin typeface="游ゴシック" panose="020B0400000000000000" pitchFamily="50" charset="-128"/>
                <a:ea typeface="游ゴシック" panose="020B0400000000000000" pitchFamily="50" charset="-128"/>
              </a:rPr>
              <a:t>　 過去にとらわれた言葉</a:t>
            </a:r>
            <a:endParaRPr lang="en-US" altLang="ja-JP" sz="2000" b="1" dirty="0">
              <a:latin typeface="游ゴシック" panose="020B0400000000000000" pitchFamily="50" charset="-128"/>
              <a:ea typeface="游ゴシック" panose="020B0400000000000000" pitchFamily="50" charset="-128"/>
            </a:endParaRPr>
          </a:p>
          <a:p>
            <a:pPr marL="0" indent="0">
              <a:buNone/>
            </a:pPr>
            <a:endParaRPr lang="en-US" altLang="ja-JP" sz="2000" b="1" dirty="0">
              <a:latin typeface="游ゴシック" panose="020B0400000000000000" pitchFamily="50" charset="-128"/>
              <a:ea typeface="游ゴシック" panose="020B0400000000000000" pitchFamily="50" charset="-128"/>
            </a:endParaRPr>
          </a:p>
          <a:p>
            <a:pPr marL="0" indent="0">
              <a:buNone/>
            </a:pPr>
            <a:r>
              <a:rPr lang="ja-JP" altLang="en-US" sz="2000" b="1" dirty="0">
                <a:latin typeface="游ゴシック" panose="020B0400000000000000" pitchFamily="50" charset="-128"/>
                <a:ea typeface="游ゴシック" panose="020B0400000000000000" pitchFamily="50" charset="-128"/>
              </a:rPr>
              <a:t>　</a:t>
            </a:r>
            <a:r>
              <a:rPr lang="en-US" altLang="ja-JP" sz="2000" b="1" dirty="0">
                <a:latin typeface="游ゴシック" panose="020B0400000000000000" pitchFamily="50" charset="-128"/>
                <a:ea typeface="游ゴシック" panose="020B0400000000000000" pitchFamily="50" charset="-128"/>
              </a:rPr>
              <a:t>4</a:t>
            </a:r>
            <a:r>
              <a:rPr lang="ja-JP" altLang="en-US" sz="2000" b="1" dirty="0">
                <a:latin typeface="游ゴシック" panose="020B0400000000000000" pitchFamily="50" charset="-128"/>
                <a:ea typeface="游ゴシック" panose="020B0400000000000000" pitchFamily="50" charset="-128"/>
              </a:rPr>
              <a:t>　「やらなきゃ良かった」</a:t>
            </a:r>
            <a:endParaRPr lang="en-US" altLang="ja-JP" sz="2000" b="1" dirty="0">
              <a:latin typeface="游ゴシック" panose="020B0400000000000000" pitchFamily="50" charset="-128"/>
              <a:ea typeface="游ゴシック" panose="020B0400000000000000" pitchFamily="50" charset="-128"/>
            </a:endParaRPr>
          </a:p>
          <a:p>
            <a:pPr marL="0" indent="0">
              <a:buNone/>
            </a:pPr>
            <a:endParaRPr lang="en-US" altLang="ja-JP" sz="2000" b="1" dirty="0">
              <a:latin typeface="游ゴシック" panose="020B0400000000000000" pitchFamily="50" charset="-128"/>
              <a:ea typeface="游ゴシック" panose="020B0400000000000000" pitchFamily="50" charset="-128"/>
            </a:endParaRPr>
          </a:p>
          <a:p>
            <a:pPr marL="0" indent="0">
              <a:buNone/>
            </a:pPr>
            <a:r>
              <a:rPr lang="ja-JP" altLang="en-US" sz="2000" b="1" dirty="0">
                <a:latin typeface="游ゴシック" panose="020B0400000000000000" pitchFamily="50" charset="-128"/>
                <a:ea typeface="游ゴシック" panose="020B0400000000000000" pitchFamily="50" charset="-128"/>
              </a:rPr>
              <a:t>　</a:t>
            </a:r>
            <a:r>
              <a:rPr lang="en-US" altLang="ja-JP" sz="2000" b="1" dirty="0">
                <a:latin typeface="游ゴシック" panose="020B0400000000000000" pitchFamily="50" charset="-128"/>
                <a:ea typeface="游ゴシック" panose="020B0400000000000000" pitchFamily="50" charset="-128"/>
              </a:rPr>
              <a:t>5</a:t>
            </a:r>
            <a:r>
              <a:rPr lang="ja-JP" altLang="en-US" sz="2000" b="1" dirty="0">
                <a:latin typeface="游ゴシック" panose="020B0400000000000000" pitchFamily="50" charset="-128"/>
                <a:ea typeface="游ゴシック" panose="020B0400000000000000" pitchFamily="50" charset="-128"/>
              </a:rPr>
              <a:t>　「また失敗するんじゃないか」</a:t>
            </a:r>
          </a:p>
        </p:txBody>
      </p:sp>
      <p:pic>
        <p:nvPicPr>
          <p:cNvPr id="9" name="図 8">
            <a:extLst>
              <a:ext uri="{FF2B5EF4-FFF2-40B4-BE49-F238E27FC236}">
                <a16:creationId xmlns:a16="http://schemas.microsoft.com/office/drawing/2014/main" id="{823B69CB-0114-9F53-3F10-ABE01483E2C8}"/>
              </a:ext>
            </a:extLst>
          </p:cNvPr>
          <p:cNvPicPr>
            <a:picLocks noChangeAspect="1"/>
          </p:cNvPicPr>
          <p:nvPr/>
        </p:nvPicPr>
        <p:blipFill>
          <a:blip r:embed="rId2"/>
          <a:stretch>
            <a:fillRect/>
          </a:stretch>
        </p:blipFill>
        <p:spPr>
          <a:xfrm>
            <a:off x="666582" y="228744"/>
            <a:ext cx="1383912" cy="755970"/>
          </a:xfrm>
          <a:prstGeom prst="rect">
            <a:avLst/>
          </a:prstGeom>
        </p:spPr>
      </p:pic>
      <p:pic>
        <p:nvPicPr>
          <p:cNvPr id="3" name="グラフィックス 2" descr="恋をしている顔 (塗りつぶしなし) 単色塗りつぶし">
            <a:extLst>
              <a:ext uri="{FF2B5EF4-FFF2-40B4-BE49-F238E27FC236}">
                <a16:creationId xmlns:a16="http://schemas.microsoft.com/office/drawing/2014/main" id="{6BE8DE36-7384-75A8-8A70-14C9981C4A24}"/>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36612" y="1865035"/>
            <a:ext cx="586500" cy="586500"/>
          </a:xfrm>
          <a:prstGeom prst="rect">
            <a:avLst/>
          </a:prstGeom>
        </p:spPr>
      </p:pic>
      <p:pic>
        <p:nvPicPr>
          <p:cNvPr id="11" name="グラフィックス 10" descr="泣き顔 (塗りつぶし) 単色塗りつぶし">
            <a:extLst>
              <a:ext uri="{FF2B5EF4-FFF2-40B4-BE49-F238E27FC236}">
                <a16:creationId xmlns:a16="http://schemas.microsoft.com/office/drawing/2014/main" id="{E01C9111-FAEC-CDFE-3B41-5A996225997E}"/>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6172200" y="1851190"/>
            <a:ext cx="614190" cy="614190"/>
          </a:xfrm>
          <a:prstGeom prst="rect">
            <a:avLst/>
          </a:prstGeom>
        </p:spPr>
      </p:pic>
    </p:spTree>
    <p:extLst>
      <p:ext uri="{BB962C8B-B14F-4D97-AF65-F5344CB8AC3E}">
        <p14:creationId xmlns:p14="http://schemas.microsoft.com/office/powerpoint/2010/main" val="17496068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1000"/>
                                        <p:tgtEl>
                                          <p:spTgt spid="5">
                                            <p:txEl>
                                              <p:pRg st="0" end="0"/>
                                            </p:txEl>
                                          </p:spTgt>
                                        </p:tgtEl>
                                      </p:cBhvr>
                                    </p:animEffect>
                                    <p:anim calcmode="lin" valueType="num">
                                      <p:cBhvr>
                                        <p:cTn id="8"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7">
                                            <p:txEl>
                                              <p:pRg st="0" end="0"/>
                                            </p:txEl>
                                          </p:spTgt>
                                        </p:tgtEl>
                                        <p:attrNameLst>
                                          <p:attrName>style.visibility</p:attrName>
                                        </p:attrNameLst>
                                      </p:cBhvr>
                                      <p:to>
                                        <p:strVal val="visible"/>
                                      </p:to>
                                    </p:set>
                                    <p:animEffect transition="in" filter="fade">
                                      <p:cBhvr>
                                        <p:cTn id="14" dur="1000"/>
                                        <p:tgtEl>
                                          <p:spTgt spid="7">
                                            <p:txEl>
                                              <p:pRg st="0" end="0"/>
                                            </p:txEl>
                                          </p:spTgt>
                                        </p:tgtEl>
                                      </p:cBhvr>
                                    </p:animEffect>
                                    <p:anim calcmode="lin" valueType="num">
                                      <p:cBhvr>
                                        <p:cTn id="15" dur="1000" fill="hold"/>
                                        <p:tgtEl>
                                          <p:spTgt spid="7">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7">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6">
                                            <p:txEl>
                                              <p:pRg st="1" end="1"/>
                                            </p:txEl>
                                          </p:spTgt>
                                        </p:tgtEl>
                                        <p:attrNameLst>
                                          <p:attrName>style.visibility</p:attrName>
                                        </p:attrNameLst>
                                      </p:cBhvr>
                                      <p:to>
                                        <p:strVal val="visible"/>
                                      </p:to>
                                    </p:set>
                                    <p:animEffect transition="in" filter="fade">
                                      <p:cBhvr>
                                        <p:cTn id="21" dur="1000"/>
                                        <p:tgtEl>
                                          <p:spTgt spid="6">
                                            <p:txEl>
                                              <p:pRg st="1" end="1"/>
                                            </p:txEl>
                                          </p:spTgt>
                                        </p:tgtEl>
                                      </p:cBhvr>
                                    </p:animEffect>
                                    <p:anim calcmode="lin" valueType="num">
                                      <p:cBhvr>
                                        <p:cTn id="22" dur="1000" fill="hold"/>
                                        <p:tgtEl>
                                          <p:spTgt spid="6">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6">
                                            <p:txEl>
                                              <p:pRg st="1" end="1"/>
                                            </p:txEl>
                                          </p:spTgt>
                                        </p:tgtEl>
                                        <p:attrNameLst>
                                          <p:attrName>ppt_y</p:attrName>
                                        </p:attrNameLst>
                                      </p:cBhvr>
                                      <p:tavLst>
                                        <p:tav tm="0">
                                          <p:val>
                                            <p:strVal val="#ppt_y+.1"/>
                                          </p:val>
                                        </p:tav>
                                        <p:tav tm="100000">
                                          <p:val>
                                            <p:strVal val="#ppt_y"/>
                                          </p:val>
                                        </p:tav>
                                      </p:tavLst>
                                    </p:anim>
                                  </p:childTnLst>
                                </p:cTn>
                              </p:par>
                              <p:par>
                                <p:cTn id="24" presetID="42" presetClass="entr" presetSubtype="0" fill="hold" nodeType="withEffect">
                                  <p:stCondLst>
                                    <p:cond delay="0"/>
                                  </p:stCondLst>
                                  <p:childTnLst>
                                    <p:set>
                                      <p:cBhvr>
                                        <p:cTn id="25" dur="1" fill="hold">
                                          <p:stCondLst>
                                            <p:cond delay="0"/>
                                          </p:stCondLst>
                                        </p:cTn>
                                        <p:tgtEl>
                                          <p:spTgt spid="6">
                                            <p:txEl>
                                              <p:pRg st="3" end="3"/>
                                            </p:txEl>
                                          </p:spTgt>
                                        </p:tgtEl>
                                        <p:attrNameLst>
                                          <p:attrName>style.visibility</p:attrName>
                                        </p:attrNameLst>
                                      </p:cBhvr>
                                      <p:to>
                                        <p:strVal val="visible"/>
                                      </p:to>
                                    </p:set>
                                    <p:animEffect transition="in" filter="fade">
                                      <p:cBhvr>
                                        <p:cTn id="26" dur="1000"/>
                                        <p:tgtEl>
                                          <p:spTgt spid="6">
                                            <p:txEl>
                                              <p:pRg st="3" end="3"/>
                                            </p:txEl>
                                          </p:spTgt>
                                        </p:tgtEl>
                                      </p:cBhvr>
                                    </p:animEffect>
                                    <p:anim calcmode="lin" valueType="num">
                                      <p:cBhvr>
                                        <p:cTn id="27" dur="1000" fill="hold"/>
                                        <p:tgtEl>
                                          <p:spTgt spid="6">
                                            <p:txEl>
                                              <p:pRg st="3" end="3"/>
                                            </p:txEl>
                                          </p:spTgt>
                                        </p:tgtEl>
                                        <p:attrNameLst>
                                          <p:attrName>ppt_x</p:attrName>
                                        </p:attrNameLst>
                                      </p:cBhvr>
                                      <p:tavLst>
                                        <p:tav tm="0">
                                          <p:val>
                                            <p:strVal val="#ppt_x"/>
                                          </p:val>
                                        </p:tav>
                                        <p:tav tm="100000">
                                          <p:val>
                                            <p:strVal val="#ppt_x"/>
                                          </p:val>
                                        </p:tav>
                                      </p:tavLst>
                                    </p:anim>
                                    <p:anim calcmode="lin" valueType="num">
                                      <p:cBhvr>
                                        <p:cTn id="28" dur="1000" fill="hold"/>
                                        <p:tgtEl>
                                          <p:spTgt spid="6">
                                            <p:txEl>
                                              <p:pRg st="3" end="3"/>
                                            </p:txEl>
                                          </p:spTgt>
                                        </p:tgtEl>
                                        <p:attrNameLst>
                                          <p:attrName>ppt_y</p:attrName>
                                        </p:attrNameLst>
                                      </p:cBhvr>
                                      <p:tavLst>
                                        <p:tav tm="0">
                                          <p:val>
                                            <p:strVal val="#ppt_y+.1"/>
                                          </p:val>
                                        </p:tav>
                                        <p:tav tm="100000">
                                          <p:val>
                                            <p:strVal val="#ppt_y"/>
                                          </p:val>
                                        </p:tav>
                                      </p:tavLst>
                                    </p:anim>
                                  </p:childTnLst>
                                </p:cTn>
                              </p:par>
                              <p:par>
                                <p:cTn id="29" presetID="42" presetClass="entr" presetSubtype="0" fill="hold" nodeType="withEffect">
                                  <p:stCondLst>
                                    <p:cond delay="0"/>
                                  </p:stCondLst>
                                  <p:childTnLst>
                                    <p:set>
                                      <p:cBhvr>
                                        <p:cTn id="30" dur="1" fill="hold">
                                          <p:stCondLst>
                                            <p:cond delay="0"/>
                                          </p:stCondLst>
                                        </p:cTn>
                                        <p:tgtEl>
                                          <p:spTgt spid="6">
                                            <p:txEl>
                                              <p:pRg st="5" end="5"/>
                                            </p:txEl>
                                          </p:spTgt>
                                        </p:tgtEl>
                                        <p:attrNameLst>
                                          <p:attrName>style.visibility</p:attrName>
                                        </p:attrNameLst>
                                      </p:cBhvr>
                                      <p:to>
                                        <p:strVal val="visible"/>
                                      </p:to>
                                    </p:set>
                                    <p:animEffect transition="in" filter="fade">
                                      <p:cBhvr>
                                        <p:cTn id="31" dur="1000"/>
                                        <p:tgtEl>
                                          <p:spTgt spid="6">
                                            <p:txEl>
                                              <p:pRg st="5" end="5"/>
                                            </p:txEl>
                                          </p:spTgt>
                                        </p:tgtEl>
                                      </p:cBhvr>
                                    </p:animEffect>
                                    <p:anim calcmode="lin" valueType="num">
                                      <p:cBhvr>
                                        <p:cTn id="32" dur="1000" fill="hold"/>
                                        <p:tgtEl>
                                          <p:spTgt spid="6">
                                            <p:txEl>
                                              <p:pRg st="5" end="5"/>
                                            </p:txEl>
                                          </p:spTgt>
                                        </p:tgtEl>
                                        <p:attrNameLst>
                                          <p:attrName>ppt_x</p:attrName>
                                        </p:attrNameLst>
                                      </p:cBhvr>
                                      <p:tavLst>
                                        <p:tav tm="0">
                                          <p:val>
                                            <p:strVal val="#ppt_x"/>
                                          </p:val>
                                        </p:tav>
                                        <p:tav tm="100000">
                                          <p:val>
                                            <p:strVal val="#ppt_x"/>
                                          </p:val>
                                        </p:tav>
                                      </p:tavLst>
                                    </p:anim>
                                    <p:anim calcmode="lin" valueType="num">
                                      <p:cBhvr>
                                        <p:cTn id="33" dur="1000" fill="hold"/>
                                        <p:tgtEl>
                                          <p:spTgt spid="6">
                                            <p:txEl>
                                              <p:pRg st="5" end="5"/>
                                            </p:txEl>
                                          </p:spTgt>
                                        </p:tgtEl>
                                        <p:attrNameLst>
                                          <p:attrName>ppt_y</p:attrName>
                                        </p:attrNameLst>
                                      </p:cBhvr>
                                      <p:tavLst>
                                        <p:tav tm="0">
                                          <p:val>
                                            <p:strVal val="#ppt_y+.1"/>
                                          </p:val>
                                        </p:tav>
                                        <p:tav tm="100000">
                                          <p:val>
                                            <p:strVal val="#ppt_y"/>
                                          </p:val>
                                        </p:tav>
                                      </p:tavLst>
                                    </p:anim>
                                  </p:childTnLst>
                                </p:cTn>
                              </p:par>
                              <p:par>
                                <p:cTn id="34" presetID="42" presetClass="entr" presetSubtype="0" fill="hold" nodeType="withEffect">
                                  <p:stCondLst>
                                    <p:cond delay="0"/>
                                  </p:stCondLst>
                                  <p:childTnLst>
                                    <p:set>
                                      <p:cBhvr>
                                        <p:cTn id="35" dur="1" fill="hold">
                                          <p:stCondLst>
                                            <p:cond delay="0"/>
                                          </p:stCondLst>
                                        </p:cTn>
                                        <p:tgtEl>
                                          <p:spTgt spid="6">
                                            <p:txEl>
                                              <p:pRg st="7" end="7"/>
                                            </p:txEl>
                                          </p:spTgt>
                                        </p:tgtEl>
                                        <p:attrNameLst>
                                          <p:attrName>style.visibility</p:attrName>
                                        </p:attrNameLst>
                                      </p:cBhvr>
                                      <p:to>
                                        <p:strVal val="visible"/>
                                      </p:to>
                                    </p:set>
                                    <p:animEffect transition="in" filter="fade">
                                      <p:cBhvr>
                                        <p:cTn id="36" dur="1000"/>
                                        <p:tgtEl>
                                          <p:spTgt spid="6">
                                            <p:txEl>
                                              <p:pRg st="7" end="7"/>
                                            </p:txEl>
                                          </p:spTgt>
                                        </p:tgtEl>
                                      </p:cBhvr>
                                    </p:animEffect>
                                    <p:anim calcmode="lin" valueType="num">
                                      <p:cBhvr>
                                        <p:cTn id="37" dur="1000" fill="hold"/>
                                        <p:tgtEl>
                                          <p:spTgt spid="6">
                                            <p:txEl>
                                              <p:pRg st="7" end="7"/>
                                            </p:txEl>
                                          </p:spTgt>
                                        </p:tgtEl>
                                        <p:attrNameLst>
                                          <p:attrName>ppt_x</p:attrName>
                                        </p:attrNameLst>
                                      </p:cBhvr>
                                      <p:tavLst>
                                        <p:tav tm="0">
                                          <p:val>
                                            <p:strVal val="#ppt_x"/>
                                          </p:val>
                                        </p:tav>
                                        <p:tav tm="100000">
                                          <p:val>
                                            <p:strVal val="#ppt_x"/>
                                          </p:val>
                                        </p:tav>
                                      </p:tavLst>
                                    </p:anim>
                                    <p:anim calcmode="lin" valueType="num">
                                      <p:cBhvr>
                                        <p:cTn id="38" dur="1000" fill="hold"/>
                                        <p:tgtEl>
                                          <p:spTgt spid="6">
                                            <p:txEl>
                                              <p:pRg st="7" end="7"/>
                                            </p:txEl>
                                          </p:spTgt>
                                        </p:tgtEl>
                                        <p:attrNameLst>
                                          <p:attrName>ppt_y</p:attrName>
                                        </p:attrNameLst>
                                      </p:cBhvr>
                                      <p:tavLst>
                                        <p:tav tm="0">
                                          <p:val>
                                            <p:strVal val="#ppt_y+.1"/>
                                          </p:val>
                                        </p:tav>
                                        <p:tav tm="100000">
                                          <p:val>
                                            <p:strVal val="#ppt_y"/>
                                          </p:val>
                                        </p:tav>
                                      </p:tavLst>
                                    </p:anim>
                                  </p:childTnLst>
                                </p:cTn>
                              </p:par>
                              <p:par>
                                <p:cTn id="39" presetID="42" presetClass="entr" presetSubtype="0" fill="hold" nodeType="withEffect">
                                  <p:stCondLst>
                                    <p:cond delay="0"/>
                                  </p:stCondLst>
                                  <p:childTnLst>
                                    <p:set>
                                      <p:cBhvr>
                                        <p:cTn id="40" dur="1" fill="hold">
                                          <p:stCondLst>
                                            <p:cond delay="0"/>
                                          </p:stCondLst>
                                        </p:cTn>
                                        <p:tgtEl>
                                          <p:spTgt spid="6">
                                            <p:txEl>
                                              <p:pRg st="8" end="8"/>
                                            </p:txEl>
                                          </p:spTgt>
                                        </p:tgtEl>
                                        <p:attrNameLst>
                                          <p:attrName>style.visibility</p:attrName>
                                        </p:attrNameLst>
                                      </p:cBhvr>
                                      <p:to>
                                        <p:strVal val="visible"/>
                                      </p:to>
                                    </p:set>
                                    <p:animEffect transition="in" filter="fade">
                                      <p:cBhvr>
                                        <p:cTn id="41" dur="1000"/>
                                        <p:tgtEl>
                                          <p:spTgt spid="6">
                                            <p:txEl>
                                              <p:pRg st="8" end="8"/>
                                            </p:txEl>
                                          </p:spTgt>
                                        </p:tgtEl>
                                      </p:cBhvr>
                                    </p:animEffect>
                                    <p:anim calcmode="lin" valueType="num">
                                      <p:cBhvr>
                                        <p:cTn id="42" dur="1000" fill="hold"/>
                                        <p:tgtEl>
                                          <p:spTgt spid="6">
                                            <p:txEl>
                                              <p:pRg st="8" end="8"/>
                                            </p:txEl>
                                          </p:spTgt>
                                        </p:tgtEl>
                                        <p:attrNameLst>
                                          <p:attrName>ppt_x</p:attrName>
                                        </p:attrNameLst>
                                      </p:cBhvr>
                                      <p:tavLst>
                                        <p:tav tm="0">
                                          <p:val>
                                            <p:strVal val="#ppt_x"/>
                                          </p:val>
                                        </p:tav>
                                        <p:tav tm="100000">
                                          <p:val>
                                            <p:strVal val="#ppt_x"/>
                                          </p:val>
                                        </p:tav>
                                      </p:tavLst>
                                    </p:anim>
                                    <p:anim calcmode="lin" valueType="num">
                                      <p:cBhvr>
                                        <p:cTn id="43" dur="1000" fill="hold"/>
                                        <p:tgtEl>
                                          <p:spTgt spid="6">
                                            <p:txEl>
                                              <p:pRg st="8" end="8"/>
                                            </p:txEl>
                                          </p:spTgt>
                                        </p:tgtEl>
                                        <p:attrNameLst>
                                          <p:attrName>ppt_y</p:attrName>
                                        </p:attrNameLst>
                                      </p:cBhvr>
                                      <p:tavLst>
                                        <p:tav tm="0">
                                          <p:val>
                                            <p:strVal val="#ppt_y+.1"/>
                                          </p:val>
                                        </p:tav>
                                        <p:tav tm="100000">
                                          <p:val>
                                            <p:strVal val="#ppt_y"/>
                                          </p:val>
                                        </p:tav>
                                      </p:tavLst>
                                    </p:anim>
                                  </p:childTnLst>
                                </p:cTn>
                              </p:par>
                              <p:par>
                                <p:cTn id="44" presetID="42" presetClass="entr" presetSubtype="0" fill="hold" nodeType="withEffect">
                                  <p:stCondLst>
                                    <p:cond delay="0"/>
                                  </p:stCondLst>
                                  <p:childTnLst>
                                    <p:set>
                                      <p:cBhvr>
                                        <p:cTn id="45" dur="1" fill="hold">
                                          <p:stCondLst>
                                            <p:cond delay="0"/>
                                          </p:stCondLst>
                                        </p:cTn>
                                        <p:tgtEl>
                                          <p:spTgt spid="6">
                                            <p:txEl>
                                              <p:pRg st="9" end="9"/>
                                            </p:txEl>
                                          </p:spTgt>
                                        </p:tgtEl>
                                        <p:attrNameLst>
                                          <p:attrName>style.visibility</p:attrName>
                                        </p:attrNameLst>
                                      </p:cBhvr>
                                      <p:to>
                                        <p:strVal val="visible"/>
                                      </p:to>
                                    </p:set>
                                    <p:animEffect transition="in" filter="fade">
                                      <p:cBhvr>
                                        <p:cTn id="46" dur="1000"/>
                                        <p:tgtEl>
                                          <p:spTgt spid="6">
                                            <p:txEl>
                                              <p:pRg st="9" end="9"/>
                                            </p:txEl>
                                          </p:spTgt>
                                        </p:tgtEl>
                                      </p:cBhvr>
                                    </p:animEffect>
                                    <p:anim calcmode="lin" valueType="num">
                                      <p:cBhvr>
                                        <p:cTn id="47" dur="1000" fill="hold"/>
                                        <p:tgtEl>
                                          <p:spTgt spid="6">
                                            <p:txEl>
                                              <p:pRg st="9" end="9"/>
                                            </p:txEl>
                                          </p:spTgt>
                                        </p:tgtEl>
                                        <p:attrNameLst>
                                          <p:attrName>ppt_x</p:attrName>
                                        </p:attrNameLst>
                                      </p:cBhvr>
                                      <p:tavLst>
                                        <p:tav tm="0">
                                          <p:val>
                                            <p:strVal val="#ppt_x"/>
                                          </p:val>
                                        </p:tav>
                                        <p:tav tm="100000">
                                          <p:val>
                                            <p:strVal val="#ppt_x"/>
                                          </p:val>
                                        </p:tav>
                                      </p:tavLst>
                                    </p:anim>
                                    <p:anim calcmode="lin" valueType="num">
                                      <p:cBhvr>
                                        <p:cTn id="48" dur="1000" fill="hold"/>
                                        <p:tgtEl>
                                          <p:spTgt spid="6">
                                            <p:txEl>
                                              <p:pRg st="9" end="9"/>
                                            </p:txEl>
                                          </p:spTgt>
                                        </p:tgtEl>
                                        <p:attrNameLst>
                                          <p:attrName>ppt_y</p:attrName>
                                        </p:attrNameLst>
                                      </p:cBhvr>
                                      <p:tavLst>
                                        <p:tav tm="0">
                                          <p:val>
                                            <p:strVal val="#ppt_y+.1"/>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42" presetClass="entr" presetSubtype="0" fill="hold" nodeType="clickEffect">
                                  <p:stCondLst>
                                    <p:cond delay="0"/>
                                  </p:stCondLst>
                                  <p:childTnLst>
                                    <p:set>
                                      <p:cBhvr>
                                        <p:cTn id="52" dur="1" fill="hold">
                                          <p:stCondLst>
                                            <p:cond delay="0"/>
                                          </p:stCondLst>
                                        </p:cTn>
                                        <p:tgtEl>
                                          <p:spTgt spid="8">
                                            <p:txEl>
                                              <p:pRg st="1" end="1"/>
                                            </p:txEl>
                                          </p:spTgt>
                                        </p:tgtEl>
                                        <p:attrNameLst>
                                          <p:attrName>style.visibility</p:attrName>
                                        </p:attrNameLst>
                                      </p:cBhvr>
                                      <p:to>
                                        <p:strVal val="visible"/>
                                      </p:to>
                                    </p:set>
                                    <p:animEffect transition="in" filter="fade">
                                      <p:cBhvr>
                                        <p:cTn id="53" dur="1000"/>
                                        <p:tgtEl>
                                          <p:spTgt spid="8">
                                            <p:txEl>
                                              <p:pRg st="1" end="1"/>
                                            </p:txEl>
                                          </p:spTgt>
                                        </p:tgtEl>
                                      </p:cBhvr>
                                    </p:animEffect>
                                    <p:anim calcmode="lin" valueType="num">
                                      <p:cBhvr>
                                        <p:cTn id="54" dur="1000" fill="hold"/>
                                        <p:tgtEl>
                                          <p:spTgt spid="8">
                                            <p:txEl>
                                              <p:pRg st="1" end="1"/>
                                            </p:txEl>
                                          </p:spTgt>
                                        </p:tgtEl>
                                        <p:attrNameLst>
                                          <p:attrName>ppt_x</p:attrName>
                                        </p:attrNameLst>
                                      </p:cBhvr>
                                      <p:tavLst>
                                        <p:tav tm="0">
                                          <p:val>
                                            <p:strVal val="#ppt_x"/>
                                          </p:val>
                                        </p:tav>
                                        <p:tav tm="100000">
                                          <p:val>
                                            <p:strVal val="#ppt_x"/>
                                          </p:val>
                                        </p:tav>
                                      </p:tavLst>
                                    </p:anim>
                                    <p:anim calcmode="lin" valueType="num">
                                      <p:cBhvr>
                                        <p:cTn id="55" dur="1000" fill="hold"/>
                                        <p:tgtEl>
                                          <p:spTgt spid="8">
                                            <p:txEl>
                                              <p:pRg st="1" end="1"/>
                                            </p:txEl>
                                          </p:spTgt>
                                        </p:tgtEl>
                                        <p:attrNameLst>
                                          <p:attrName>ppt_y</p:attrName>
                                        </p:attrNameLst>
                                      </p:cBhvr>
                                      <p:tavLst>
                                        <p:tav tm="0">
                                          <p:val>
                                            <p:strVal val="#ppt_y+.1"/>
                                          </p:val>
                                        </p:tav>
                                        <p:tav tm="100000">
                                          <p:val>
                                            <p:strVal val="#ppt_y"/>
                                          </p:val>
                                        </p:tav>
                                      </p:tavLst>
                                    </p:anim>
                                  </p:childTnLst>
                                </p:cTn>
                              </p:par>
                              <p:par>
                                <p:cTn id="56" presetID="42" presetClass="entr" presetSubtype="0" fill="hold" nodeType="withEffect">
                                  <p:stCondLst>
                                    <p:cond delay="0"/>
                                  </p:stCondLst>
                                  <p:childTnLst>
                                    <p:set>
                                      <p:cBhvr>
                                        <p:cTn id="57" dur="1" fill="hold">
                                          <p:stCondLst>
                                            <p:cond delay="0"/>
                                          </p:stCondLst>
                                        </p:cTn>
                                        <p:tgtEl>
                                          <p:spTgt spid="8">
                                            <p:txEl>
                                              <p:pRg st="3" end="3"/>
                                            </p:txEl>
                                          </p:spTgt>
                                        </p:tgtEl>
                                        <p:attrNameLst>
                                          <p:attrName>style.visibility</p:attrName>
                                        </p:attrNameLst>
                                      </p:cBhvr>
                                      <p:to>
                                        <p:strVal val="visible"/>
                                      </p:to>
                                    </p:set>
                                    <p:animEffect transition="in" filter="fade">
                                      <p:cBhvr>
                                        <p:cTn id="58" dur="1000"/>
                                        <p:tgtEl>
                                          <p:spTgt spid="8">
                                            <p:txEl>
                                              <p:pRg st="3" end="3"/>
                                            </p:txEl>
                                          </p:spTgt>
                                        </p:tgtEl>
                                      </p:cBhvr>
                                    </p:animEffect>
                                    <p:anim calcmode="lin" valueType="num">
                                      <p:cBhvr>
                                        <p:cTn id="59" dur="1000" fill="hold"/>
                                        <p:tgtEl>
                                          <p:spTgt spid="8">
                                            <p:txEl>
                                              <p:pRg st="3" end="3"/>
                                            </p:txEl>
                                          </p:spTgt>
                                        </p:tgtEl>
                                        <p:attrNameLst>
                                          <p:attrName>ppt_x</p:attrName>
                                        </p:attrNameLst>
                                      </p:cBhvr>
                                      <p:tavLst>
                                        <p:tav tm="0">
                                          <p:val>
                                            <p:strVal val="#ppt_x"/>
                                          </p:val>
                                        </p:tav>
                                        <p:tav tm="100000">
                                          <p:val>
                                            <p:strVal val="#ppt_x"/>
                                          </p:val>
                                        </p:tav>
                                      </p:tavLst>
                                    </p:anim>
                                    <p:anim calcmode="lin" valueType="num">
                                      <p:cBhvr>
                                        <p:cTn id="60" dur="1000" fill="hold"/>
                                        <p:tgtEl>
                                          <p:spTgt spid="8">
                                            <p:txEl>
                                              <p:pRg st="3" end="3"/>
                                            </p:txEl>
                                          </p:spTgt>
                                        </p:tgtEl>
                                        <p:attrNameLst>
                                          <p:attrName>ppt_y</p:attrName>
                                        </p:attrNameLst>
                                      </p:cBhvr>
                                      <p:tavLst>
                                        <p:tav tm="0">
                                          <p:val>
                                            <p:strVal val="#ppt_y+.1"/>
                                          </p:val>
                                        </p:tav>
                                        <p:tav tm="100000">
                                          <p:val>
                                            <p:strVal val="#ppt_y"/>
                                          </p:val>
                                        </p:tav>
                                      </p:tavLst>
                                    </p:anim>
                                  </p:childTnLst>
                                </p:cTn>
                              </p:par>
                              <p:par>
                                <p:cTn id="61" presetID="42" presetClass="entr" presetSubtype="0" fill="hold" nodeType="withEffect">
                                  <p:stCondLst>
                                    <p:cond delay="0"/>
                                  </p:stCondLst>
                                  <p:childTnLst>
                                    <p:set>
                                      <p:cBhvr>
                                        <p:cTn id="62" dur="1" fill="hold">
                                          <p:stCondLst>
                                            <p:cond delay="0"/>
                                          </p:stCondLst>
                                        </p:cTn>
                                        <p:tgtEl>
                                          <p:spTgt spid="8">
                                            <p:txEl>
                                              <p:pRg st="5" end="5"/>
                                            </p:txEl>
                                          </p:spTgt>
                                        </p:tgtEl>
                                        <p:attrNameLst>
                                          <p:attrName>style.visibility</p:attrName>
                                        </p:attrNameLst>
                                      </p:cBhvr>
                                      <p:to>
                                        <p:strVal val="visible"/>
                                      </p:to>
                                    </p:set>
                                    <p:animEffect transition="in" filter="fade">
                                      <p:cBhvr>
                                        <p:cTn id="63" dur="1000"/>
                                        <p:tgtEl>
                                          <p:spTgt spid="8">
                                            <p:txEl>
                                              <p:pRg st="5" end="5"/>
                                            </p:txEl>
                                          </p:spTgt>
                                        </p:tgtEl>
                                      </p:cBhvr>
                                    </p:animEffect>
                                    <p:anim calcmode="lin" valueType="num">
                                      <p:cBhvr>
                                        <p:cTn id="64" dur="1000" fill="hold"/>
                                        <p:tgtEl>
                                          <p:spTgt spid="8">
                                            <p:txEl>
                                              <p:pRg st="5" end="5"/>
                                            </p:txEl>
                                          </p:spTgt>
                                        </p:tgtEl>
                                        <p:attrNameLst>
                                          <p:attrName>ppt_x</p:attrName>
                                        </p:attrNameLst>
                                      </p:cBhvr>
                                      <p:tavLst>
                                        <p:tav tm="0">
                                          <p:val>
                                            <p:strVal val="#ppt_x"/>
                                          </p:val>
                                        </p:tav>
                                        <p:tav tm="100000">
                                          <p:val>
                                            <p:strVal val="#ppt_x"/>
                                          </p:val>
                                        </p:tav>
                                      </p:tavLst>
                                    </p:anim>
                                    <p:anim calcmode="lin" valueType="num">
                                      <p:cBhvr>
                                        <p:cTn id="65" dur="1000" fill="hold"/>
                                        <p:tgtEl>
                                          <p:spTgt spid="8">
                                            <p:txEl>
                                              <p:pRg st="5" end="5"/>
                                            </p:txEl>
                                          </p:spTgt>
                                        </p:tgtEl>
                                        <p:attrNameLst>
                                          <p:attrName>ppt_y</p:attrName>
                                        </p:attrNameLst>
                                      </p:cBhvr>
                                      <p:tavLst>
                                        <p:tav tm="0">
                                          <p:val>
                                            <p:strVal val="#ppt_y+.1"/>
                                          </p:val>
                                        </p:tav>
                                        <p:tav tm="100000">
                                          <p:val>
                                            <p:strVal val="#ppt_y"/>
                                          </p:val>
                                        </p:tav>
                                      </p:tavLst>
                                    </p:anim>
                                  </p:childTnLst>
                                </p:cTn>
                              </p:par>
                              <p:par>
                                <p:cTn id="66" presetID="42" presetClass="entr" presetSubtype="0" fill="hold" nodeType="withEffect">
                                  <p:stCondLst>
                                    <p:cond delay="0"/>
                                  </p:stCondLst>
                                  <p:childTnLst>
                                    <p:set>
                                      <p:cBhvr>
                                        <p:cTn id="67" dur="1" fill="hold">
                                          <p:stCondLst>
                                            <p:cond delay="0"/>
                                          </p:stCondLst>
                                        </p:cTn>
                                        <p:tgtEl>
                                          <p:spTgt spid="8">
                                            <p:txEl>
                                              <p:pRg st="7" end="7"/>
                                            </p:txEl>
                                          </p:spTgt>
                                        </p:tgtEl>
                                        <p:attrNameLst>
                                          <p:attrName>style.visibility</p:attrName>
                                        </p:attrNameLst>
                                      </p:cBhvr>
                                      <p:to>
                                        <p:strVal val="visible"/>
                                      </p:to>
                                    </p:set>
                                    <p:animEffect transition="in" filter="fade">
                                      <p:cBhvr>
                                        <p:cTn id="68" dur="1000"/>
                                        <p:tgtEl>
                                          <p:spTgt spid="8">
                                            <p:txEl>
                                              <p:pRg st="7" end="7"/>
                                            </p:txEl>
                                          </p:spTgt>
                                        </p:tgtEl>
                                      </p:cBhvr>
                                    </p:animEffect>
                                    <p:anim calcmode="lin" valueType="num">
                                      <p:cBhvr>
                                        <p:cTn id="69" dur="1000" fill="hold"/>
                                        <p:tgtEl>
                                          <p:spTgt spid="8">
                                            <p:txEl>
                                              <p:pRg st="7" end="7"/>
                                            </p:txEl>
                                          </p:spTgt>
                                        </p:tgtEl>
                                        <p:attrNameLst>
                                          <p:attrName>ppt_x</p:attrName>
                                        </p:attrNameLst>
                                      </p:cBhvr>
                                      <p:tavLst>
                                        <p:tav tm="0">
                                          <p:val>
                                            <p:strVal val="#ppt_x"/>
                                          </p:val>
                                        </p:tav>
                                        <p:tav tm="100000">
                                          <p:val>
                                            <p:strVal val="#ppt_x"/>
                                          </p:val>
                                        </p:tav>
                                      </p:tavLst>
                                    </p:anim>
                                    <p:anim calcmode="lin" valueType="num">
                                      <p:cBhvr>
                                        <p:cTn id="70" dur="1000" fill="hold"/>
                                        <p:tgtEl>
                                          <p:spTgt spid="8">
                                            <p:txEl>
                                              <p:pRg st="7" end="7"/>
                                            </p:txEl>
                                          </p:spTgt>
                                        </p:tgtEl>
                                        <p:attrNameLst>
                                          <p:attrName>ppt_y</p:attrName>
                                        </p:attrNameLst>
                                      </p:cBhvr>
                                      <p:tavLst>
                                        <p:tav tm="0">
                                          <p:val>
                                            <p:strVal val="#ppt_y+.1"/>
                                          </p:val>
                                        </p:tav>
                                        <p:tav tm="100000">
                                          <p:val>
                                            <p:strVal val="#ppt_y"/>
                                          </p:val>
                                        </p:tav>
                                      </p:tavLst>
                                    </p:anim>
                                  </p:childTnLst>
                                </p:cTn>
                              </p:par>
                              <p:par>
                                <p:cTn id="71" presetID="42" presetClass="entr" presetSubtype="0" fill="hold" nodeType="withEffect">
                                  <p:stCondLst>
                                    <p:cond delay="0"/>
                                  </p:stCondLst>
                                  <p:childTnLst>
                                    <p:set>
                                      <p:cBhvr>
                                        <p:cTn id="72" dur="1" fill="hold">
                                          <p:stCondLst>
                                            <p:cond delay="0"/>
                                          </p:stCondLst>
                                        </p:cTn>
                                        <p:tgtEl>
                                          <p:spTgt spid="8">
                                            <p:txEl>
                                              <p:pRg st="9" end="9"/>
                                            </p:txEl>
                                          </p:spTgt>
                                        </p:tgtEl>
                                        <p:attrNameLst>
                                          <p:attrName>style.visibility</p:attrName>
                                        </p:attrNameLst>
                                      </p:cBhvr>
                                      <p:to>
                                        <p:strVal val="visible"/>
                                      </p:to>
                                    </p:set>
                                    <p:animEffect transition="in" filter="fade">
                                      <p:cBhvr>
                                        <p:cTn id="73" dur="1000"/>
                                        <p:tgtEl>
                                          <p:spTgt spid="8">
                                            <p:txEl>
                                              <p:pRg st="9" end="9"/>
                                            </p:txEl>
                                          </p:spTgt>
                                        </p:tgtEl>
                                      </p:cBhvr>
                                    </p:animEffect>
                                    <p:anim calcmode="lin" valueType="num">
                                      <p:cBhvr>
                                        <p:cTn id="74" dur="1000" fill="hold"/>
                                        <p:tgtEl>
                                          <p:spTgt spid="8">
                                            <p:txEl>
                                              <p:pRg st="9" end="9"/>
                                            </p:txEl>
                                          </p:spTgt>
                                        </p:tgtEl>
                                        <p:attrNameLst>
                                          <p:attrName>ppt_x</p:attrName>
                                        </p:attrNameLst>
                                      </p:cBhvr>
                                      <p:tavLst>
                                        <p:tav tm="0">
                                          <p:val>
                                            <p:strVal val="#ppt_x"/>
                                          </p:val>
                                        </p:tav>
                                        <p:tav tm="100000">
                                          <p:val>
                                            <p:strVal val="#ppt_x"/>
                                          </p:val>
                                        </p:tav>
                                      </p:tavLst>
                                    </p:anim>
                                    <p:anim calcmode="lin" valueType="num">
                                      <p:cBhvr>
                                        <p:cTn id="75" dur="1000" fill="hold"/>
                                        <p:tgtEl>
                                          <p:spTgt spid="8">
                                            <p:txEl>
                                              <p:pRg st="9" end="9"/>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002DF7C6-619D-EFE9-1825-D21DB999C5C8}"/>
              </a:ext>
            </a:extLst>
          </p:cNvPr>
          <p:cNvSpPr>
            <a:spLocks noGrp="1"/>
          </p:cNvSpPr>
          <p:nvPr>
            <p:ph type="title"/>
          </p:nvPr>
        </p:nvSpPr>
        <p:spPr>
          <a:solidFill>
            <a:schemeClr val="accent5">
              <a:lumMod val="20000"/>
              <a:lumOff val="80000"/>
            </a:schemeClr>
          </a:solidFill>
          <a:ln>
            <a:solidFill>
              <a:srgbClr val="0070C0"/>
            </a:solidFill>
          </a:ln>
        </p:spPr>
        <p:txBody>
          <a:bodyPr/>
          <a:lstStyle/>
          <a:p>
            <a:pPr algn="ctr"/>
            <a:r>
              <a:rPr lang="ja-JP" altLang="en-US" sz="3200" b="1" dirty="0">
                <a:solidFill>
                  <a:srgbClr val="7030A0"/>
                </a:solidFill>
                <a:latin typeface="+mn-ea"/>
                <a:ea typeface="+mn-ea"/>
              </a:rPr>
              <a:t>“成功” </a:t>
            </a:r>
            <a:r>
              <a:rPr lang="ja-JP" altLang="en-US" sz="3200" b="1" dirty="0">
                <a:latin typeface="+mn-ea"/>
                <a:ea typeface="+mn-ea"/>
              </a:rPr>
              <a:t>と </a:t>
            </a:r>
            <a:r>
              <a:rPr lang="ja-JP" altLang="en-US" sz="3200" b="1" dirty="0">
                <a:solidFill>
                  <a:schemeClr val="accent4">
                    <a:lumMod val="50000"/>
                  </a:schemeClr>
                </a:solidFill>
                <a:latin typeface="+mn-ea"/>
                <a:ea typeface="+mn-ea"/>
              </a:rPr>
              <a:t>“失敗” </a:t>
            </a:r>
            <a:r>
              <a:rPr lang="ja-JP" altLang="en-US" sz="3200" b="1" dirty="0">
                <a:latin typeface="+mn-ea"/>
                <a:ea typeface="+mn-ea"/>
              </a:rPr>
              <a:t>は同じ</a:t>
            </a:r>
            <a:r>
              <a:rPr lang="ja-JP" altLang="en-US" sz="3200" b="1" dirty="0">
                <a:solidFill>
                  <a:srgbClr val="FF0000"/>
                </a:solidFill>
                <a:latin typeface="+mn-ea"/>
                <a:ea typeface="+mn-ea"/>
              </a:rPr>
              <a:t>「根っこ」</a:t>
            </a:r>
            <a:r>
              <a:rPr lang="ja-JP" altLang="en-US" sz="3200" b="1" dirty="0">
                <a:latin typeface="+mn-ea"/>
                <a:ea typeface="+mn-ea"/>
              </a:rPr>
              <a:t>を持つ</a:t>
            </a:r>
            <a:r>
              <a:rPr lang="en-US" altLang="ja-JP" sz="3200" b="1" dirty="0">
                <a:latin typeface="+mn-ea"/>
                <a:ea typeface="+mn-ea"/>
              </a:rPr>
              <a:t>…</a:t>
            </a:r>
            <a:endParaRPr lang="ja-JP" altLang="en-US" b="1" dirty="0">
              <a:latin typeface="+mn-ea"/>
              <a:ea typeface="+mn-ea"/>
            </a:endParaRPr>
          </a:p>
        </p:txBody>
      </p:sp>
      <p:sp>
        <p:nvSpPr>
          <p:cNvPr id="9" name="コンテンツ プレースホルダー 8">
            <a:extLst>
              <a:ext uri="{FF2B5EF4-FFF2-40B4-BE49-F238E27FC236}">
                <a16:creationId xmlns:a16="http://schemas.microsoft.com/office/drawing/2014/main" id="{71A6D6EE-6C5B-5097-5511-8FB48CCA7A2E}"/>
              </a:ext>
            </a:extLst>
          </p:cNvPr>
          <p:cNvSpPr>
            <a:spLocks noGrp="1"/>
          </p:cNvSpPr>
          <p:nvPr>
            <p:ph idx="1"/>
          </p:nvPr>
        </p:nvSpPr>
        <p:spPr>
          <a:xfrm>
            <a:off x="838200" y="2263805"/>
            <a:ext cx="10515600" cy="3913157"/>
          </a:xfrm>
        </p:spPr>
        <p:txBody>
          <a:bodyPr>
            <a:normAutofit/>
          </a:bodyPr>
          <a:lstStyle/>
          <a:p>
            <a:pPr marL="0" indent="0">
              <a:buNone/>
            </a:pPr>
            <a:endParaRPr lang="en-US" altLang="ja-JP" dirty="0"/>
          </a:p>
          <a:p>
            <a:pPr marL="0" indent="0">
              <a:buNone/>
            </a:pPr>
            <a:r>
              <a:rPr lang="ja-JP" altLang="en-US" dirty="0"/>
              <a:t>　　</a:t>
            </a:r>
            <a:r>
              <a:rPr lang="ja-JP" altLang="en-US" b="1" dirty="0">
                <a:latin typeface="游ゴシック" panose="020B0400000000000000" pitchFamily="50" charset="-128"/>
                <a:ea typeface="游ゴシック" panose="020B0400000000000000" pitchFamily="50" charset="-128"/>
              </a:rPr>
              <a:t>それは</a:t>
            </a:r>
            <a:endParaRPr lang="en-US" altLang="ja-JP" b="1" dirty="0">
              <a:latin typeface="游ゴシック" panose="020B0400000000000000" pitchFamily="50" charset="-128"/>
              <a:ea typeface="游ゴシック" panose="020B0400000000000000" pitchFamily="50" charset="-128"/>
            </a:endParaRPr>
          </a:p>
          <a:p>
            <a:pPr marL="0" indent="0">
              <a:buNone/>
            </a:pPr>
            <a:r>
              <a:rPr lang="ja-JP" altLang="en-US" sz="9600" b="1" dirty="0">
                <a:solidFill>
                  <a:srgbClr val="FF0000"/>
                </a:solidFill>
                <a:latin typeface="游ゴシック" panose="020B0400000000000000" pitchFamily="50" charset="-128"/>
                <a:ea typeface="游ゴシック" panose="020B0400000000000000" pitchFamily="50" charset="-128"/>
              </a:rPr>
              <a:t>  </a:t>
            </a:r>
            <a:r>
              <a:rPr lang="ja-JP" altLang="en-US" sz="3600" b="1" dirty="0">
                <a:solidFill>
                  <a:srgbClr val="FF0000"/>
                </a:solidFill>
                <a:latin typeface="游ゴシック" panose="020B0400000000000000" pitchFamily="50" charset="-128"/>
                <a:ea typeface="游ゴシック" panose="020B0400000000000000" pitchFamily="50" charset="-128"/>
              </a:rPr>
              <a:t>自分は “挑戦 </a:t>
            </a:r>
            <a:r>
              <a:rPr lang="en-US" altLang="ja-JP" sz="3600" b="1" dirty="0">
                <a:solidFill>
                  <a:srgbClr val="7030A0"/>
                </a:solidFill>
                <a:latin typeface="游ゴシック" panose="020B0400000000000000" pitchFamily="50" charset="-128"/>
                <a:ea typeface="游ゴシック" panose="020B0400000000000000" pitchFamily="50" charset="-128"/>
              </a:rPr>
              <a:t>(challenge)</a:t>
            </a:r>
            <a:r>
              <a:rPr lang="ja-JP" altLang="en-US" sz="3600" b="1" dirty="0">
                <a:solidFill>
                  <a:srgbClr val="FF0000"/>
                </a:solidFill>
                <a:latin typeface="游ゴシック" panose="020B0400000000000000" pitchFamily="50" charset="-128"/>
                <a:ea typeface="游ゴシック" panose="020B0400000000000000" pitchFamily="50" charset="-128"/>
              </a:rPr>
              <a:t> した” という事実</a:t>
            </a:r>
            <a:endParaRPr lang="en-US" altLang="ja-JP" sz="3600" b="1" dirty="0">
              <a:solidFill>
                <a:srgbClr val="FF0000"/>
              </a:solidFill>
              <a:latin typeface="游ゴシック" panose="020B0400000000000000" pitchFamily="50" charset="-128"/>
              <a:ea typeface="游ゴシック" panose="020B0400000000000000" pitchFamily="50" charset="-128"/>
            </a:endParaRPr>
          </a:p>
          <a:p>
            <a:pPr marL="0" indent="0">
              <a:buNone/>
            </a:pPr>
            <a:r>
              <a:rPr lang="ja-JP" altLang="en-US" b="1" dirty="0">
                <a:latin typeface="游ゴシック" panose="020B0400000000000000" pitchFamily="50" charset="-128"/>
                <a:ea typeface="游ゴシック" panose="020B0400000000000000" pitchFamily="50" charset="-128"/>
              </a:rPr>
              <a:t>　　　　　　　　　　　　　　　　　　　　　             </a:t>
            </a:r>
            <a:endParaRPr lang="en-US" altLang="ja-JP" b="1" dirty="0">
              <a:latin typeface="游ゴシック" panose="020B0400000000000000" pitchFamily="50" charset="-128"/>
              <a:ea typeface="游ゴシック" panose="020B0400000000000000" pitchFamily="50" charset="-128"/>
            </a:endParaRPr>
          </a:p>
          <a:p>
            <a:pPr marL="0" indent="0">
              <a:buNone/>
            </a:pPr>
            <a:r>
              <a:rPr lang="en-US" altLang="ja-JP" b="1" dirty="0">
                <a:latin typeface="游ゴシック" panose="020B0400000000000000" pitchFamily="50" charset="-128"/>
                <a:ea typeface="游ゴシック" panose="020B0400000000000000" pitchFamily="50" charset="-128"/>
              </a:rPr>
              <a:t>                                                                                         </a:t>
            </a:r>
            <a:r>
              <a:rPr lang="ja-JP" altLang="en-US" b="1" dirty="0">
                <a:latin typeface="游ゴシック" panose="020B0400000000000000" pitchFamily="50" charset="-128"/>
                <a:ea typeface="游ゴシック" panose="020B0400000000000000" pitchFamily="50" charset="-128"/>
              </a:rPr>
              <a:t>です</a:t>
            </a:r>
            <a:endParaRPr lang="en-US" altLang="ja-JP" b="1" dirty="0">
              <a:latin typeface="游ゴシック" panose="020B0400000000000000" pitchFamily="50" charset="-128"/>
              <a:ea typeface="游ゴシック" panose="020B0400000000000000" pitchFamily="50" charset="-128"/>
            </a:endParaRPr>
          </a:p>
          <a:p>
            <a:pPr marL="0" indent="0">
              <a:buNone/>
            </a:pPr>
            <a:endParaRPr lang="en-US" altLang="ja-JP" b="1" dirty="0"/>
          </a:p>
          <a:p>
            <a:pPr marL="0" indent="0">
              <a:buNone/>
            </a:pPr>
            <a:endParaRPr lang="ja-JP" altLang="en-US" dirty="0"/>
          </a:p>
        </p:txBody>
      </p:sp>
    </p:spTree>
    <p:extLst>
      <p:ext uri="{BB962C8B-B14F-4D97-AF65-F5344CB8AC3E}">
        <p14:creationId xmlns:p14="http://schemas.microsoft.com/office/powerpoint/2010/main" val="23019760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9">
                                            <p:txEl>
                                              <p:pRg st="1" end="1"/>
                                            </p:txEl>
                                          </p:spTgt>
                                        </p:tgtEl>
                                        <p:attrNameLst>
                                          <p:attrName>style.visibility</p:attrName>
                                        </p:attrNameLst>
                                      </p:cBhvr>
                                      <p:to>
                                        <p:strVal val="visible"/>
                                      </p:to>
                                    </p:set>
                                    <p:animEffect transition="in" filter="barn(inVertical)">
                                      <p:cBhvr>
                                        <p:cTn id="7" dur="500"/>
                                        <p:tgtEl>
                                          <p:spTgt spid="9">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9">
                                            <p:txEl>
                                              <p:pRg st="2" end="2"/>
                                            </p:txEl>
                                          </p:spTgt>
                                        </p:tgtEl>
                                        <p:attrNameLst>
                                          <p:attrName>style.visibility</p:attrName>
                                        </p:attrNameLst>
                                      </p:cBhvr>
                                      <p:to>
                                        <p:strVal val="visible"/>
                                      </p:to>
                                    </p:set>
                                    <p:animEffect transition="in" filter="barn(inVertical)">
                                      <p:cBhvr>
                                        <p:cTn id="12" dur="500"/>
                                        <p:tgtEl>
                                          <p:spTgt spid="9">
                                            <p:txEl>
                                              <p:pRg st="2" end="2"/>
                                            </p:txEl>
                                          </p:spTgt>
                                        </p:tgtEl>
                                      </p:cBhvr>
                                    </p:animEffect>
                                  </p:childTnLst>
                                </p:cTn>
                              </p:par>
                              <p:par>
                                <p:cTn id="13" presetID="16" presetClass="entr" presetSubtype="21" fill="hold" nodeType="withEffect">
                                  <p:stCondLst>
                                    <p:cond delay="0"/>
                                  </p:stCondLst>
                                  <p:childTnLst>
                                    <p:set>
                                      <p:cBhvr>
                                        <p:cTn id="14" dur="1" fill="hold">
                                          <p:stCondLst>
                                            <p:cond delay="0"/>
                                          </p:stCondLst>
                                        </p:cTn>
                                        <p:tgtEl>
                                          <p:spTgt spid="9">
                                            <p:txEl>
                                              <p:pRg st="3" end="3"/>
                                            </p:txEl>
                                          </p:spTgt>
                                        </p:tgtEl>
                                        <p:attrNameLst>
                                          <p:attrName>style.visibility</p:attrName>
                                        </p:attrNameLst>
                                      </p:cBhvr>
                                      <p:to>
                                        <p:strVal val="visible"/>
                                      </p:to>
                                    </p:set>
                                    <p:animEffect transition="in" filter="barn(inVertical)">
                                      <p:cBhvr>
                                        <p:cTn id="15" dur="500"/>
                                        <p:tgtEl>
                                          <p:spTgt spid="9">
                                            <p:txEl>
                                              <p:pRg st="3" end="3"/>
                                            </p:txEl>
                                          </p:spTgt>
                                        </p:tgtEl>
                                      </p:cBhvr>
                                    </p:animEffect>
                                  </p:childTnLst>
                                </p:cTn>
                              </p:par>
                              <p:par>
                                <p:cTn id="16" presetID="16" presetClass="entr" presetSubtype="21" fill="hold" nodeType="withEffect">
                                  <p:stCondLst>
                                    <p:cond delay="0"/>
                                  </p:stCondLst>
                                  <p:childTnLst>
                                    <p:set>
                                      <p:cBhvr>
                                        <p:cTn id="17" dur="1" fill="hold">
                                          <p:stCondLst>
                                            <p:cond delay="0"/>
                                          </p:stCondLst>
                                        </p:cTn>
                                        <p:tgtEl>
                                          <p:spTgt spid="9">
                                            <p:txEl>
                                              <p:pRg st="4" end="4"/>
                                            </p:txEl>
                                          </p:spTgt>
                                        </p:tgtEl>
                                        <p:attrNameLst>
                                          <p:attrName>style.visibility</p:attrName>
                                        </p:attrNameLst>
                                      </p:cBhvr>
                                      <p:to>
                                        <p:strVal val="visible"/>
                                      </p:to>
                                    </p:set>
                                    <p:animEffect transition="in" filter="barn(inVertical)">
                                      <p:cBhvr>
                                        <p:cTn id="18" dur="500"/>
                                        <p:tgtEl>
                                          <p:spTgt spid="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DAA5EFD-D5B6-527E-EFEF-0D69B9D62075}"/>
              </a:ext>
            </a:extLst>
          </p:cNvPr>
          <p:cNvSpPr>
            <a:spLocks noGrp="1"/>
          </p:cNvSpPr>
          <p:nvPr>
            <p:ph type="title"/>
          </p:nvPr>
        </p:nvSpPr>
        <p:spPr>
          <a:solidFill>
            <a:schemeClr val="accent5">
              <a:lumMod val="20000"/>
              <a:lumOff val="80000"/>
            </a:schemeClr>
          </a:solidFill>
          <a:ln>
            <a:solidFill>
              <a:srgbClr val="0070C0"/>
            </a:solidFill>
          </a:ln>
        </p:spPr>
        <p:txBody>
          <a:bodyPr>
            <a:normAutofit/>
          </a:bodyPr>
          <a:lstStyle/>
          <a:p>
            <a:pPr algn="ctr"/>
            <a:r>
              <a:rPr kumimoji="1" lang="ja-JP" altLang="en-US" sz="3200" b="1" dirty="0">
                <a:latin typeface="+mn-ea"/>
                <a:ea typeface="+mn-ea"/>
              </a:rPr>
              <a:t>バスケットの神様　</a:t>
            </a:r>
            <a:r>
              <a:rPr kumimoji="1" lang="ja-JP" altLang="en-US" sz="3200" b="1" dirty="0">
                <a:solidFill>
                  <a:srgbClr val="FF0000"/>
                </a:solidFill>
                <a:latin typeface="+mn-ea"/>
                <a:ea typeface="+mn-ea"/>
              </a:rPr>
              <a:t>マイケル・ジョーダン</a:t>
            </a:r>
            <a:r>
              <a:rPr kumimoji="1" lang="ja-JP" altLang="en-US" sz="3200" b="1" dirty="0">
                <a:latin typeface="+mn-ea"/>
                <a:ea typeface="+mn-ea"/>
              </a:rPr>
              <a:t>の名言</a:t>
            </a:r>
            <a:r>
              <a:rPr kumimoji="1" lang="en-US" altLang="ja-JP" sz="3200" b="1" dirty="0">
                <a:latin typeface="+mn-ea"/>
                <a:ea typeface="+mn-ea"/>
              </a:rPr>
              <a:t>…</a:t>
            </a:r>
            <a:endParaRPr kumimoji="1" lang="ja-JP" altLang="en-US" sz="3200" b="1" dirty="0">
              <a:latin typeface="+mn-ea"/>
              <a:ea typeface="+mn-ea"/>
            </a:endParaRPr>
          </a:p>
        </p:txBody>
      </p:sp>
      <p:sp>
        <p:nvSpPr>
          <p:cNvPr id="3" name="コンテンツ プレースホルダー 2">
            <a:extLst>
              <a:ext uri="{FF2B5EF4-FFF2-40B4-BE49-F238E27FC236}">
                <a16:creationId xmlns:a16="http://schemas.microsoft.com/office/drawing/2014/main" id="{E21DEA51-5743-8088-CD0C-5ECCB9DA2EA7}"/>
              </a:ext>
            </a:extLst>
          </p:cNvPr>
          <p:cNvSpPr>
            <a:spLocks noGrp="1"/>
          </p:cNvSpPr>
          <p:nvPr>
            <p:ph idx="1"/>
          </p:nvPr>
        </p:nvSpPr>
        <p:spPr>
          <a:xfrm>
            <a:off x="838200" y="2148395"/>
            <a:ext cx="10515600" cy="4616389"/>
          </a:xfrm>
        </p:spPr>
        <p:txBody>
          <a:bodyPr/>
          <a:lstStyle/>
          <a:p>
            <a:pPr marL="0" indent="0" algn="ctr">
              <a:buNone/>
            </a:pPr>
            <a:r>
              <a:rPr kumimoji="1" lang="ja-JP" altLang="en-US" sz="2400" b="1" dirty="0">
                <a:latin typeface="游ゴシック" panose="020B0400000000000000" pitchFamily="50" charset="-128"/>
                <a:ea typeface="游ゴシック" panose="020B0400000000000000" pitchFamily="50" charset="-128"/>
              </a:rPr>
              <a:t>人生で </a:t>
            </a:r>
            <a:r>
              <a:rPr kumimoji="1" lang="en-US" altLang="ja-JP" sz="2400" b="1" dirty="0">
                <a:latin typeface="游ゴシック" panose="020B0400000000000000" pitchFamily="50" charset="-128"/>
                <a:ea typeface="游ゴシック" panose="020B0400000000000000" pitchFamily="50" charset="-128"/>
              </a:rPr>
              <a:t>9,000</a:t>
            </a:r>
            <a:r>
              <a:rPr kumimoji="1" lang="ja-JP" altLang="en-US" sz="2400" b="1" dirty="0">
                <a:latin typeface="游ゴシック" panose="020B0400000000000000" pitchFamily="50" charset="-128"/>
                <a:ea typeface="游ゴシック" panose="020B0400000000000000" pitchFamily="50" charset="-128"/>
              </a:rPr>
              <a:t>回以上は シュートを外した</a:t>
            </a:r>
            <a:endParaRPr kumimoji="1" lang="en-US" altLang="ja-JP" sz="2400" b="1" dirty="0">
              <a:latin typeface="游ゴシック" panose="020B0400000000000000" pitchFamily="50" charset="-128"/>
              <a:ea typeface="游ゴシック" panose="020B0400000000000000" pitchFamily="50" charset="-128"/>
            </a:endParaRPr>
          </a:p>
          <a:p>
            <a:pPr marL="0" indent="0" algn="ctr">
              <a:buNone/>
            </a:pPr>
            <a:r>
              <a:rPr lang="ja-JP" altLang="en-US" sz="2400" b="1" dirty="0">
                <a:latin typeface="游ゴシック" panose="020B0400000000000000" pitchFamily="50" charset="-128"/>
                <a:ea typeface="游ゴシック" panose="020B0400000000000000" pitchFamily="50" charset="-128"/>
              </a:rPr>
              <a:t>およそ</a:t>
            </a:r>
            <a:r>
              <a:rPr lang="en-US" altLang="ja-JP" sz="2400" b="1" dirty="0">
                <a:latin typeface="游ゴシック" panose="020B0400000000000000" pitchFamily="50" charset="-128"/>
                <a:ea typeface="游ゴシック" panose="020B0400000000000000" pitchFamily="50" charset="-128"/>
              </a:rPr>
              <a:t>300</a:t>
            </a:r>
            <a:r>
              <a:rPr lang="ja-JP" altLang="en-US" sz="2400" b="1" dirty="0">
                <a:latin typeface="游ゴシック" panose="020B0400000000000000" pitchFamily="50" charset="-128"/>
                <a:ea typeface="游ゴシック" panose="020B0400000000000000" pitchFamily="50" charset="-128"/>
              </a:rPr>
              <a:t>試合は 負けただろう</a:t>
            </a:r>
            <a:endParaRPr lang="en-US" altLang="ja-JP" sz="2400" b="1" dirty="0">
              <a:latin typeface="游ゴシック" panose="020B0400000000000000" pitchFamily="50" charset="-128"/>
              <a:ea typeface="游ゴシック" panose="020B0400000000000000" pitchFamily="50" charset="-128"/>
            </a:endParaRPr>
          </a:p>
          <a:p>
            <a:pPr marL="0" indent="0" algn="ctr">
              <a:buNone/>
            </a:pPr>
            <a:r>
              <a:rPr kumimoji="1" lang="en-US" altLang="ja-JP" sz="2400" b="1" dirty="0">
                <a:latin typeface="游ゴシック" panose="020B0400000000000000" pitchFamily="50" charset="-128"/>
                <a:ea typeface="游ゴシック" panose="020B0400000000000000" pitchFamily="50" charset="-128"/>
              </a:rPr>
              <a:t>26</a:t>
            </a:r>
            <a:r>
              <a:rPr kumimoji="1" lang="ja-JP" altLang="en-US" sz="2400" b="1" dirty="0">
                <a:latin typeface="游ゴシック" panose="020B0400000000000000" pitchFamily="50" charset="-128"/>
                <a:ea typeface="游ゴシック" panose="020B0400000000000000" pitchFamily="50" charset="-128"/>
              </a:rPr>
              <a:t>回は 大事なウィニングショットを 任され</a:t>
            </a:r>
            <a:endParaRPr kumimoji="1" lang="en-US" altLang="ja-JP" sz="2400" b="1" dirty="0">
              <a:latin typeface="游ゴシック" panose="020B0400000000000000" pitchFamily="50" charset="-128"/>
              <a:ea typeface="游ゴシック" panose="020B0400000000000000" pitchFamily="50" charset="-128"/>
            </a:endParaRPr>
          </a:p>
          <a:p>
            <a:pPr marL="0" indent="0" algn="ctr">
              <a:buNone/>
            </a:pPr>
            <a:r>
              <a:rPr lang="ja-JP" altLang="en-US" sz="2400" b="1" dirty="0">
                <a:latin typeface="游ゴシック" panose="020B0400000000000000" pitchFamily="50" charset="-128"/>
                <a:ea typeface="游ゴシック" panose="020B0400000000000000" pitchFamily="50" charset="-128"/>
              </a:rPr>
              <a:t>それを外した！</a:t>
            </a:r>
            <a:endParaRPr lang="en-US" altLang="ja-JP" sz="2400" b="1" dirty="0">
              <a:latin typeface="游ゴシック" panose="020B0400000000000000" pitchFamily="50" charset="-128"/>
              <a:ea typeface="游ゴシック" panose="020B0400000000000000" pitchFamily="50" charset="-128"/>
            </a:endParaRPr>
          </a:p>
          <a:p>
            <a:pPr marL="0" indent="0" algn="ctr">
              <a:buNone/>
            </a:pPr>
            <a:r>
              <a:rPr kumimoji="1" lang="ja-JP" altLang="en-US" sz="2400" b="1" dirty="0">
                <a:latin typeface="游ゴシック" panose="020B0400000000000000" pitchFamily="50" charset="-128"/>
                <a:ea typeface="游ゴシック" panose="020B0400000000000000" pitchFamily="50" charset="-128"/>
              </a:rPr>
              <a:t>人生で、何度も何度も、ミスを繰り返してきた</a:t>
            </a:r>
            <a:endParaRPr kumimoji="1" lang="en-US" altLang="ja-JP" sz="2400" b="1" dirty="0">
              <a:latin typeface="游ゴシック" panose="020B0400000000000000" pitchFamily="50" charset="-128"/>
              <a:ea typeface="游ゴシック" panose="020B0400000000000000" pitchFamily="50" charset="-128"/>
            </a:endParaRPr>
          </a:p>
          <a:p>
            <a:pPr marL="0" indent="0" algn="ctr">
              <a:buNone/>
            </a:pPr>
            <a:endParaRPr kumimoji="1" lang="en-US" altLang="ja-JP" sz="2400" dirty="0">
              <a:latin typeface="+mj-ea"/>
              <a:ea typeface="+mj-ea"/>
            </a:endParaRPr>
          </a:p>
        </p:txBody>
      </p:sp>
    </p:spTree>
    <p:extLst>
      <p:ext uri="{BB962C8B-B14F-4D97-AF65-F5344CB8AC3E}">
        <p14:creationId xmlns:p14="http://schemas.microsoft.com/office/powerpoint/2010/main" val="38827645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DAA5EFD-D5B6-527E-EFEF-0D69B9D62075}"/>
              </a:ext>
            </a:extLst>
          </p:cNvPr>
          <p:cNvSpPr>
            <a:spLocks noGrp="1"/>
          </p:cNvSpPr>
          <p:nvPr>
            <p:ph type="title"/>
          </p:nvPr>
        </p:nvSpPr>
        <p:spPr>
          <a:solidFill>
            <a:schemeClr val="accent5">
              <a:lumMod val="20000"/>
              <a:lumOff val="80000"/>
            </a:schemeClr>
          </a:solidFill>
          <a:ln>
            <a:solidFill>
              <a:srgbClr val="0070C0"/>
            </a:solidFill>
          </a:ln>
        </p:spPr>
        <p:txBody>
          <a:bodyPr/>
          <a:lstStyle/>
          <a:p>
            <a:pPr algn="ctr"/>
            <a:r>
              <a:rPr kumimoji="1" lang="ja-JP" altLang="en-US" sz="3200" b="1" dirty="0">
                <a:latin typeface="+mn-ea"/>
                <a:ea typeface="+mn-ea"/>
              </a:rPr>
              <a:t>バスケットの神様　</a:t>
            </a:r>
            <a:r>
              <a:rPr kumimoji="1" lang="ja-JP" altLang="en-US" sz="3200" b="1" dirty="0">
                <a:solidFill>
                  <a:srgbClr val="FF0000"/>
                </a:solidFill>
                <a:latin typeface="+mn-ea"/>
                <a:ea typeface="+mn-ea"/>
              </a:rPr>
              <a:t>マイケル・ジョーダン</a:t>
            </a:r>
            <a:r>
              <a:rPr kumimoji="1" lang="ja-JP" altLang="en-US" sz="3200" b="1" dirty="0">
                <a:latin typeface="+mn-ea"/>
                <a:ea typeface="+mn-ea"/>
              </a:rPr>
              <a:t>の名言</a:t>
            </a:r>
            <a:r>
              <a:rPr kumimoji="1" lang="en-US" altLang="ja-JP" sz="3200" b="1" dirty="0">
                <a:latin typeface="+mn-ea"/>
                <a:ea typeface="+mn-ea"/>
              </a:rPr>
              <a:t>…</a:t>
            </a:r>
            <a:endParaRPr kumimoji="1" lang="ja-JP" altLang="en-US" b="1" dirty="0">
              <a:latin typeface="+mn-ea"/>
              <a:ea typeface="+mn-ea"/>
            </a:endParaRPr>
          </a:p>
        </p:txBody>
      </p:sp>
      <p:sp>
        <p:nvSpPr>
          <p:cNvPr id="3" name="コンテンツ プレースホルダー 2">
            <a:extLst>
              <a:ext uri="{FF2B5EF4-FFF2-40B4-BE49-F238E27FC236}">
                <a16:creationId xmlns:a16="http://schemas.microsoft.com/office/drawing/2014/main" id="{E21DEA51-5743-8088-CD0C-5ECCB9DA2EA7}"/>
              </a:ext>
            </a:extLst>
          </p:cNvPr>
          <p:cNvSpPr>
            <a:spLocks noGrp="1"/>
          </p:cNvSpPr>
          <p:nvPr>
            <p:ph idx="1"/>
          </p:nvPr>
        </p:nvSpPr>
        <p:spPr>
          <a:xfrm>
            <a:off x="838200" y="2148395"/>
            <a:ext cx="10515600" cy="4616389"/>
          </a:xfrm>
        </p:spPr>
        <p:txBody>
          <a:bodyPr/>
          <a:lstStyle/>
          <a:p>
            <a:pPr marL="0" indent="0" algn="ctr">
              <a:buNone/>
            </a:pPr>
            <a:r>
              <a:rPr kumimoji="1" lang="ja-JP" altLang="en-US" sz="2400" b="1" dirty="0">
                <a:latin typeface="游ゴシック" panose="020B0400000000000000" pitchFamily="50" charset="-128"/>
                <a:ea typeface="游ゴシック" panose="020B0400000000000000" pitchFamily="50" charset="-128"/>
              </a:rPr>
              <a:t>人生で </a:t>
            </a:r>
            <a:r>
              <a:rPr kumimoji="1" lang="en-US" altLang="ja-JP" sz="2400" b="1" dirty="0">
                <a:latin typeface="游ゴシック" panose="020B0400000000000000" pitchFamily="50" charset="-128"/>
                <a:ea typeface="游ゴシック" panose="020B0400000000000000" pitchFamily="50" charset="-128"/>
              </a:rPr>
              <a:t>9,000</a:t>
            </a:r>
            <a:r>
              <a:rPr kumimoji="1" lang="ja-JP" altLang="en-US" sz="2400" b="1" dirty="0">
                <a:latin typeface="游ゴシック" panose="020B0400000000000000" pitchFamily="50" charset="-128"/>
                <a:ea typeface="游ゴシック" panose="020B0400000000000000" pitchFamily="50" charset="-128"/>
              </a:rPr>
              <a:t>回以上は シュートを外した</a:t>
            </a:r>
            <a:endParaRPr kumimoji="1" lang="en-US" altLang="ja-JP" sz="2400" b="1" dirty="0">
              <a:latin typeface="游ゴシック" panose="020B0400000000000000" pitchFamily="50" charset="-128"/>
              <a:ea typeface="游ゴシック" panose="020B0400000000000000" pitchFamily="50" charset="-128"/>
            </a:endParaRPr>
          </a:p>
          <a:p>
            <a:pPr marL="0" indent="0" algn="ctr">
              <a:buNone/>
            </a:pPr>
            <a:r>
              <a:rPr lang="ja-JP" altLang="en-US" sz="2400" b="1" dirty="0">
                <a:latin typeface="游ゴシック" panose="020B0400000000000000" pitchFamily="50" charset="-128"/>
                <a:ea typeface="游ゴシック" panose="020B0400000000000000" pitchFamily="50" charset="-128"/>
              </a:rPr>
              <a:t>およそ</a:t>
            </a:r>
            <a:r>
              <a:rPr lang="en-US" altLang="ja-JP" sz="2400" b="1" dirty="0">
                <a:latin typeface="游ゴシック" panose="020B0400000000000000" pitchFamily="50" charset="-128"/>
                <a:ea typeface="游ゴシック" panose="020B0400000000000000" pitchFamily="50" charset="-128"/>
              </a:rPr>
              <a:t>300</a:t>
            </a:r>
            <a:r>
              <a:rPr lang="ja-JP" altLang="en-US" sz="2400" b="1" dirty="0">
                <a:latin typeface="游ゴシック" panose="020B0400000000000000" pitchFamily="50" charset="-128"/>
                <a:ea typeface="游ゴシック" panose="020B0400000000000000" pitchFamily="50" charset="-128"/>
              </a:rPr>
              <a:t>試合は 負けただろう</a:t>
            </a:r>
            <a:endParaRPr lang="en-US" altLang="ja-JP" sz="2400" b="1" dirty="0">
              <a:latin typeface="游ゴシック" panose="020B0400000000000000" pitchFamily="50" charset="-128"/>
              <a:ea typeface="游ゴシック" panose="020B0400000000000000" pitchFamily="50" charset="-128"/>
            </a:endParaRPr>
          </a:p>
          <a:p>
            <a:pPr marL="0" indent="0" algn="ctr">
              <a:buNone/>
            </a:pPr>
            <a:r>
              <a:rPr kumimoji="1" lang="en-US" altLang="ja-JP" sz="2400" b="1" dirty="0">
                <a:latin typeface="游ゴシック" panose="020B0400000000000000" pitchFamily="50" charset="-128"/>
                <a:ea typeface="游ゴシック" panose="020B0400000000000000" pitchFamily="50" charset="-128"/>
              </a:rPr>
              <a:t>26</a:t>
            </a:r>
            <a:r>
              <a:rPr kumimoji="1" lang="ja-JP" altLang="en-US" sz="2400" b="1" dirty="0">
                <a:latin typeface="游ゴシック" panose="020B0400000000000000" pitchFamily="50" charset="-128"/>
                <a:ea typeface="游ゴシック" panose="020B0400000000000000" pitchFamily="50" charset="-128"/>
              </a:rPr>
              <a:t>回は 大事なウィニングショットを 任され</a:t>
            </a:r>
            <a:endParaRPr kumimoji="1" lang="en-US" altLang="ja-JP" sz="2400" b="1" dirty="0">
              <a:latin typeface="游ゴシック" panose="020B0400000000000000" pitchFamily="50" charset="-128"/>
              <a:ea typeface="游ゴシック" panose="020B0400000000000000" pitchFamily="50" charset="-128"/>
            </a:endParaRPr>
          </a:p>
          <a:p>
            <a:pPr marL="0" indent="0" algn="ctr">
              <a:buNone/>
            </a:pPr>
            <a:r>
              <a:rPr lang="ja-JP" altLang="en-US" sz="2400" b="1" dirty="0">
                <a:latin typeface="游ゴシック" panose="020B0400000000000000" pitchFamily="50" charset="-128"/>
                <a:ea typeface="游ゴシック" panose="020B0400000000000000" pitchFamily="50" charset="-128"/>
              </a:rPr>
              <a:t>それを外した！</a:t>
            </a:r>
            <a:endParaRPr lang="en-US" altLang="ja-JP" sz="2400" b="1" dirty="0">
              <a:latin typeface="游ゴシック" panose="020B0400000000000000" pitchFamily="50" charset="-128"/>
              <a:ea typeface="游ゴシック" panose="020B0400000000000000" pitchFamily="50" charset="-128"/>
            </a:endParaRPr>
          </a:p>
          <a:p>
            <a:pPr marL="0" indent="0" algn="ctr">
              <a:buNone/>
            </a:pPr>
            <a:r>
              <a:rPr kumimoji="1" lang="ja-JP" altLang="en-US" sz="2400" b="1" dirty="0">
                <a:latin typeface="游ゴシック" panose="020B0400000000000000" pitchFamily="50" charset="-128"/>
                <a:ea typeface="游ゴシック" panose="020B0400000000000000" pitchFamily="50" charset="-128"/>
              </a:rPr>
              <a:t>人生で、何度も何度も、ミスを繰り返してきた</a:t>
            </a:r>
            <a:endParaRPr kumimoji="1" lang="en-US" altLang="ja-JP" sz="2400" b="1" dirty="0">
              <a:latin typeface="游ゴシック" panose="020B0400000000000000" pitchFamily="50" charset="-128"/>
              <a:ea typeface="游ゴシック" panose="020B0400000000000000" pitchFamily="50" charset="-128"/>
            </a:endParaRPr>
          </a:p>
          <a:p>
            <a:pPr marL="0" indent="0" algn="ctr">
              <a:buNone/>
            </a:pPr>
            <a:endParaRPr kumimoji="1" lang="en-US" altLang="ja-JP" sz="2400" dirty="0">
              <a:latin typeface="游ゴシック" panose="020B0400000000000000" pitchFamily="50" charset="-128"/>
              <a:ea typeface="游ゴシック" panose="020B0400000000000000" pitchFamily="50" charset="-128"/>
            </a:endParaRPr>
          </a:p>
          <a:p>
            <a:pPr marL="0" indent="0" algn="ctr">
              <a:buNone/>
            </a:pPr>
            <a:r>
              <a:rPr lang="ja-JP" altLang="en-US" sz="4400" b="1" dirty="0">
                <a:solidFill>
                  <a:srgbClr val="7030A0"/>
                </a:solidFill>
                <a:latin typeface="游ゴシック" panose="020B0400000000000000" pitchFamily="50" charset="-128"/>
                <a:ea typeface="游ゴシック" panose="020B0400000000000000" pitchFamily="50" charset="-128"/>
              </a:rPr>
              <a:t>だから私は</a:t>
            </a:r>
            <a:endParaRPr lang="en-US" altLang="ja-JP" sz="4400" b="1" dirty="0">
              <a:solidFill>
                <a:srgbClr val="7030A0"/>
              </a:solidFill>
              <a:latin typeface="游ゴシック" panose="020B0400000000000000" pitchFamily="50" charset="-128"/>
              <a:ea typeface="游ゴシック" panose="020B0400000000000000" pitchFamily="50" charset="-128"/>
            </a:endParaRPr>
          </a:p>
          <a:p>
            <a:pPr marL="0" indent="0" algn="ctr">
              <a:buNone/>
            </a:pPr>
            <a:r>
              <a:rPr kumimoji="1" lang="ja-JP" altLang="en-US" sz="4400" b="1" dirty="0">
                <a:solidFill>
                  <a:srgbClr val="7030A0"/>
                </a:solidFill>
                <a:latin typeface="游ゴシック" panose="020B0400000000000000" pitchFamily="50" charset="-128"/>
                <a:ea typeface="游ゴシック" panose="020B0400000000000000" pitchFamily="50" charset="-128"/>
              </a:rPr>
              <a:t>成功した！</a:t>
            </a:r>
          </a:p>
        </p:txBody>
      </p:sp>
      <p:pic>
        <p:nvPicPr>
          <p:cNvPr id="1026" name="Picture 2" descr="楽天市場】NBA ブルズ マイケル・ジョーダン レコード ミニ ...">
            <a:extLst>
              <a:ext uri="{FF2B5EF4-FFF2-40B4-BE49-F238E27FC236}">
                <a16:creationId xmlns:a16="http://schemas.microsoft.com/office/drawing/2014/main" id="{04B8C17F-4D91-1E89-97B2-CCA86C7A101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485050" y="4624125"/>
            <a:ext cx="1868750" cy="1868750"/>
          </a:xfrm>
          <a:prstGeom prst="rect">
            <a:avLst/>
          </a:prstGeom>
          <a:noFill/>
          <a:extLst>
            <a:ext uri="{909E8E84-426E-40DD-AFC4-6F175D3DCCD1}">
              <a14:hiddenFill xmlns:a14="http://schemas.microsoft.com/office/drawing/2010/main">
                <a:solidFill>
                  <a:srgbClr val="FFFFFF"/>
                </a:solidFill>
              </a14:hiddenFill>
            </a:ext>
          </a:extLst>
        </p:spPr>
      </p:pic>
      <p:pic>
        <p:nvPicPr>
          <p:cNvPr id="2050" name="Picture 2" descr="写真家vsナイキ間のジャンプマンロゴやジョーダンの写真を巡る ...">
            <a:extLst>
              <a:ext uri="{FF2B5EF4-FFF2-40B4-BE49-F238E27FC236}">
                <a16:creationId xmlns:a16="http://schemas.microsoft.com/office/drawing/2014/main" id="{B140F274-A145-D3FD-D422-DEF3A125597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4531" y="2148395"/>
            <a:ext cx="2496845" cy="167788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274577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animEffect transition="in" filter="wipe(down)">
                                      <p:cBhvr>
                                        <p:cTn id="7" dur="580">
                                          <p:stCondLst>
                                            <p:cond delay="0"/>
                                          </p:stCondLst>
                                        </p:cTn>
                                        <p:tgtEl>
                                          <p:spTgt spid="1026"/>
                                        </p:tgtEl>
                                      </p:cBhvr>
                                    </p:animEffect>
                                    <p:anim calcmode="lin" valueType="num">
                                      <p:cBhvr>
                                        <p:cTn id="8" dur="1822" tmFilter="0,0; 0.14,0.36; 0.43,0.73; 0.71,0.91; 1.0,1.0">
                                          <p:stCondLst>
                                            <p:cond delay="0"/>
                                          </p:stCondLst>
                                        </p:cTn>
                                        <p:tgtEl>
                                          <p:spTgt spid="1026"/>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1026"/>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1026"/>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1026"/>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1026"/>
                                        </p:tgtEl>
                                        <p:attrNameLst>
                                          <p:attrName>ppt_y</p:attrName>
                                        </p:attrNameLst>
                                      </p:cBhvr>
                                      <p:tavLst>
                                        <p:tav tm="0" fmla="#ppt_y-sin(pi*$)/81">
                                          <p:val>
                                            <p:fltVal val="0"/>
                                          </p:val>
                                        </p:tav>
                                        <p:tav tm="100000">
                                          <p:val>
                                            <p:fltVal val="1"/>
                                          </p:val>
                                        </p:tav>
                                      </p:tavLst>
                                    </p:anim>
                                    <p:animScale>
                                      <p:cBhvr>
                                        <p:cTn id="13" dur="26">
                                          <p:stCondLst>
                                            <p:cond delay="650"/>
                                          </p:stCondLst>
                                        </p:cTn>
                                        <p:tgtEl>
                                          <p:spTgt spid="1026"/>
                                        </p:tgtEl>
                                      </p:cBhvr>
                                      <p:to x="100000" y="60000"/>
                                    </p:animScale>
                                    <p:animScale>
                                      <p:cBhvr>
                                        <p:cTn id="14" dur="166" decel="50000">
                                          <p:stCondLst>
                                            <p:cond delay="676"/>
                                          </p:stCondLst>
                                        </p:cTn>
                                        <p:tgtEl>
                                          <p:spTgt spid="1026"/>
                                        </p:tgtEl>
                                      </p:cBhvr>
                                      <p:to x="100000" y="100000"/>
                                    </p:animScale>
                                    <p:animScale>
                                      <p:cBhvr>
                                        <p:cTn id="15" dur="26">
                                          <p:stCondLst>
                                            <p:cond delay="1312"/>
                                          </p:stCondLst>
                                        </p:cTn>
                                        <p:tgtEl>
                                          <p:spTgt spid="1026"/>
                                        </p:tgtEl>
                                      </p:cBhvr>
                                      <p:to x="100000" y="80000"/>
                                    </p:animScale>
                                    <p:animScale>
                                      <p:cBhvr>
                                        <p:cTn id="16" dur="166" decel="50000">
                                          <p:stCondLst>
                                            <p:cond delay="1338"/>
                                          </p:stCondLst>
                                        </p:cTn>
                                        <p:tgtEl>
                                          <p:spTgt spid="1026"/>
                                        </p:tgtEl>
                                      </p:cBhvr>
                                      <p:to x="100000" y="100000"/>
                                    </p:animScale>
                                    <p:animScale>
                                      <p:cBhvr>
                                        <p:cTn id="17" dur="26">
                                          <p:stCondLst>
                                            <p:cond delay="1642"/>
                                          </p:stCondLst>
                                        </p:cTn>
                                        <p:tgtEl>
                                          <p:spTgt spid="1026"/>
                                        </p:tgtEl>
                                      </p:cBhvr>
                                      <p:to x="100000" y="90000"/>
                                    </p:animScale>
                                    <p:animScale>
                                      <p:cBhvr>
                                        <p:cTn id="18" dur="166" decel="50000">
                                          <p:stCondLst>
                                            <p:cond delay="1668"/>
                                          </p:stCondLst>
                                        </p:cTn>
                                        <p:tgtEl>
                                          <p:spTgt spid="1026"/>
                                        </p:tgtEl>
                                      </p:cBhvr>
                                      <p:to x="100000" y="100000"/>
                                    </p:animScale>
                                    <p:animScale>
                                      <p:cBhvr>
                                        <p:cTn id="19" dur="26">
                                          <p:stCondLst>
                                            <p:cond delay="1808"/>
                                          </p:stCondLst>
                                        </p:cTn>
                                        <p:tgtEl>
                                          <p:spTgt spid="1026"/>
                                        </p:tgtEl>
                                      </p:cBhvr>
                                      <p:to x="100000" y="95000"/>
                                    </p:animScale>
                                    <p:animScale>
                                      <p:cBhvr>
                                        <p:cTn id="20" dur="166" decel="50000">
                                          <p:stCondLst>
                                            <p:cond delay="1834"/>
                                          </p:stCondLst>
                                        </p:cTn>
                                        <p:tgtEl>
                                          <p:spTgt spid="1026"/>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コンテンツ プレースホルダー 4">
            <a:extLst>
              <a:ext uri="{FF2B5EF4-FFF2-40B4-BE49-F238E27FC236}">
                <a16:creationId xmlns:a16="http://schemas.microsoft.com/office/drawing/2014/main" id="{E28A4272-2D17-B367-B2B7-203B01118B3F}"/>
              </a:ext>
            </a:extLst>
          </p:cNvPr>
          <p:cNvSpPr>
            <a:spLocks noGrp="1"/>
          </p:cNvSpPr>
          <p:nvPr>
            <p:ph idx="1"/>
          </p:nvPr>
        </p:nvSpPr>
        <p:spPr>
          <a:xfrm>
            <a:off x="838201" y="1296139"/>
            <a:ext cx="10383174" cy="4880823"/>
          </a:xfrm>
        </p:spPr>
        <p:txBody>
          <a:bodyPr>
            <a:normAutofit/>
          </a:bodyPr>
          <a:lstStyle/>
          <a:p>
            <a:pPr marL="0" indent="0" algn="ctr">
              <a:buNone/>
            </a:pPr>
            <a:r>
              <a:rPr lang="ja-JP" altLang="en-US" sz="4000" b="1" dirty="0">
                <a:solidFill>
                  <a:srgbClr val="FF0000"/>
                </a:solidFill>
                <a:latin typeface="游ゴシック" panose="020B0400000000000000" pitchFamily="50" charset="-128"/>
                <a:ea typeface="游ゴシック" panose="020B0400000000000000" pitchFamily="50" charset="-128"/>
              </a:rPr>
              <a:t>「負けたことがある」</a:t>
            </a:r>
            <a:endParaRPr lang="en-US" altLang="ja-JP" sz="4000" b="1" dirty="0">
              <a:solidFill>
                <a:srgbClr val="FF0000"/>
              </a:solidFill>
              <a:latin typeface="游ゴシック" panose="020B0400000000000000" pitchFamily="50" charset="-128"/>
              <a:ea typeface="游ゴシック" panose="020B0400000000000000" pitchFamily="50" charset="-128"/>
            </a:endParaRPr>
          </a:p>
          <a:p>
            <a:pPr marL="0" indent="0" algn="ctr">
              <a:buNone/>
            </a:pPr>
            <a:r>
              <a:rPr lang="ja-JP" altLang="en-US" sz="3600" b="1" dirty="0">
                <a:latin typeface="游ゴシック" panose="020B0400000000000000" pitchFamily="50" charset="-128"/>
                <a:ea typeface="游ゴシック" panose="020B0400000000000000" pitchFamily="50" charset="-128"/>
              </a:rPr>
              <a:t>というのが</a:t>
            </a:r>
            <a:r>
              <a:rPr lang="ja-JP" altLang="en-US" dirty="0">
                <a:latin typeface="游ゴシック" panose="020B0400000000000000" pitchFamily="50" charset="-128"/>
                <a:ea typeface="游ゴシック" panose="020B0400000000000000" pitchFamily="50" charset="-128"/>
              </a:rPr>
              <a:t>　</a:t>
            </a:r>
            <a:endParaRPr lang="en-US" altLang="ja-JP" dirty="0">
              <a:latin typeface="游ゴシック" panose="020B0400000000000000" pitchFamily="50" charset="-128"/>
              <a:ea typeface="游ゴシック" panose="020B0400000000000000" pitchFamily="50" charset="-128"/>
            </a:endParaRPr>
          </a:p>
          <a:p>
            <a:pPr marL="0" indent="0">
              <a:buNone/>
            </a:pPr>
            <a:endParaRPr lang="en-US" altLang="ja-JP" sz="4000" dirty="0">
              <a:latin typeface="游ゴシック" panose="020B0400000000000000" pitchFamily="50" charset="-128"/>
              <a:ea typeface="游ゴシック" panose="020B0400000000000000" pitchFamily="50" charset="-128"/>
            </a:endParaRPr>
          </a:p>
          <a:p>
            <a:pPr marL="0" indent="0">
              <a:buNone/>
            </a:pPr>
            <a:endParaRPr lang="en-US" altLang="ja-JP" sz="4000" dirty="0">
              <a:latin typeface="游ゴシック" panose="020B0400000000000000" pitchFamily="50" charset="-128"/>
              <a:ea typeface="游ゴシック" panose="020B0400000000000000" pitchFamily="50" charset="-128"/>
            </a:endParaRPr>
          </a:p>
          <a:p>
            <a:pPr marL="0" indent="0" algn="ctr">
              <a:buNone/>
            </a:pPr>
            <a:r>
              <a:rPr lang="ja-JP" altLang="en-US" sz="4000" b="1" dirty="0">
                <a:latin typeface="游ゴシック" panose="020B0400000000000000" pitchFamily="50" charset="-128"/>
                <a:ea typeface="游ゴシック" panose="020B0400000000000000" pitchFamily="50" charset="-128"/>
              </a:rPr>
              <a:t>いつか</a:t>
            </a:r>
            <a:r>
              <a:rPr lang="ja-JP" altLang="en-US" sz="4000" dirty="0">
                <a:latin typeface="游ゴシック" panose="020B0400000000000000" pitchFamily="50" charset="-128"/>
                <a:ea typeface="游ゴシック" panose="020B0400000000000000" pitchFamily="50" charset="-128"/>
              </a:rPr>
              <a:t>　</a:t>
            </a:r>
            <a:endParaRPr lang="en-US" altLang="ja-JP" sz="4000" dirty="0">
              <a:latin typeface="游ゴシック" panose="020B0400000000000000" pitchFamily="50" charset="-128"/>
              <a:ea typeface="游ゴシック" panose="020B0400000000000000" pitchFamily="50" charset="-128"/>
            </a:endParaRPr>
          </a:p>
          <a:p>
            <a:pPr marL="0" indent="0">
              <a:buNone/>
            </a:pPr>
            <a:endParaRPr lang="en-US" altLang="ja-JP" sz="4000" dirty="0">
              <a:latin typeface="游ゴシック" panose="020B0400000000000000" pitchFamily="50" charset="-128"/>
              <a:ea typeface="游ゴシック" panose="020B0400000000000000" pitchFamily="50" charset="-128"/>
            </a:endParaRPr>
          </a:p>
          <a:p>
            <a:pPr marL="0" indent="0" algn="ctr">
              <a:buNone/>
            </a:pPr>
            <a:r>
              <a:rPr lang="ja-JP" altLang="en-US" sz="4800" b="1" dirty="0">
                <a:solidFill>
                  <a:srgbClr val="7030A0"/>
                </a:solidFill>
                <a:latin typeface="游ゴシック" panose="020B0400000000000000" pitchFamily="50" charset="-128"/>
                <a:ea typeface="游ゴシック" panose="020B0400000000000000" pitchFamily="50" charset="-128"/>
              </a:rPr>
              <a:t>「大きな財産」になる！</a:t>
            </a:r>
            <a:r>
              <a:rPr lang="ja-JP" altLang="en-US" sz="4400" b="1" dirty="0">
                <a:solidFill>
                  <a:srgbClr val="7030A0"/>
                </a:solidFill>
                <a:latin typeface="游ゴシック" panose="020B0400000000000000" pitchFamily="50" charset="-128"/>
                <a:ea typeface="游ゴシック" panose="020B0400000000000000" pitchFamily="50" charset="-128"/>
              </a:rPr>
              <a:t>　</a:t>
            </a:r>
          </a:p>
        </p:txBody>
      </p:sp>
      <p:sp>
        <p:nvSpPr>
          <p:cNvPr id="4" name="テキスト ボックス 3">
            <a:extLst>
              <a:ext uri="{FF2B5EF4-FFF2-40B4-BE49-F238E27FC236}">
                <a16:creationId xmlns:a16="http://schemas.microsoft.com/office/drawing/2014/main" id="{46B4E465-6E6D-3D80-9520-85E0CC493995}"/>
              </a:ext>
            </a:extLst>
          </p:cNvPr>
          <p:cNvSpPr txBox="1"/>
          <p:nvPr/>
        </p:nvSpPr>
        <p:spPr>
          <a:xfrm>
            <a:off x="11623089" y="6452628"/>
            <a:ext cx="459420" cy="260328"/>
          </a:xfrm>
          <a:prstGeom prst="rect">
            <a:avLst/>
          </a:prstGeom>
          <a:noFill/>
        </p:spPr>
        <p:txBody>
          <a:bodyPr wrap="square">
            <a:spAutoFit/>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1" lang="en-US" altLang="ja-JP"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20</a:t>
            </a:r>
          </a:p>
        </p:txBody>
      </p:sp>
    </p:spTree>
    <p:extLst>
      <p:ext uri="{BB962C8B-B14F-4D97-AF65-F5344CB8AC3E}">
        <p14:creationId xmlns:p14="http://schemas.microsoft.com/office/powerpoint/2010/main" val="33490396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1000"/>
                                        <p:tgtEl>
                                          <p:spTgt spid="5">
                                            <p:txEl>
                                              <p:pRg st="0" end="0"/>
                                            </p:txEl>
                                          </p:spTgt>
                                        </p:tgtEl>
                                      </p:cBhvr>
                                    </p:animEffect>
                                    <p:anim calcmode="lin" valueType="num">
                                      <p:cBhvr>
                                        <p:cTn id="8"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1000"/>
                                        <p:tgtEl>
                                          <p:spTgt spid="5">
                                            <p:txEl>
                                              <p:pRg st="1" end="1"/>
                                            </p:txEl>
                                          </p:spTgt>
                                        </p:tgtEl>
                                      </p:cBhvr>
                                    </p:animEffect>
                                    <p:anim calcmode="lin" valueType="num">
                                      <p:cBhvr>
                                        <p:cTn id="13" dur="1000" fill="hold"/>
                                        <p:tgtEl>
                                          <p:spTgt spid="5">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5">
                                            <p:txEl>
                                              <p:pRg st="4" end="4"/>
                                            </p:txEl>
                                          </p:spTgt>
                                        </p:tgtEl>
                                        <p:attrNameLst>
                                          <p:attrName>style.visibility</p:attrName>
                                        </p:attrNameLst>
                                      </p:cBhvr>
                                      <p:to>
                                        <p:strVal val="visible"/>
                                      </p:to>
                                    </p:set>
                                    <p:animEffect transition="in" filter="fade">
                                      <p:cBhvr>
                                        <p:cTn id="19" dur="1000"/>
                                        <p:tgtEl>
                                          <p:spTgt spid="5">
                                            <p:txEl>
                                              <p:pRg st="4" end="4"/>
                                            </p:txEl>
                                          </p:spTgt>
                                        </p:tgtEl>
                                      </p:cBhvr>
                                    </p:animEffect>
                                    <p:anim calcmode="lin" valueType="num">
                                      <p:cBhvr>
                                        <p:cTn id="20" dur="1000" fill="hold"/>
                                        <p:tgtEl>
                                          <p:spTgt spid="5">
                                            <p:txEl>
                                              <p:pRg st="4" end="4"/>
                                            </p:txEl>
                                          </p:spTgt>
                                        </p:tgtEl>
                                        <p:attrNameLst>
                                          <p:attrName>ppt_x</p:attrName>
                                        </p:attrNameLst>
                                      </p:cBhvr>
                                      <p:tavLst>
                                        <p:tav tm="0">
                                          <p:val>
                                            <p:strVal val="#ppt_x"/>
                                          </p:val>
                                        </p:tav>
                                        <p:tav tm="100000">
                                          <p:val>
                                            <p:strVal val="#ppt_x"/>
                                          </p:val>
                                        </p:tav>
                                      </p:tavLst>
                                    </p:anim>
                                    <p:anim calcmode="lin" valueType="num">
                                      <p:cBhvr>
                                        <p:cTn id="21" dur="1000" fill="hold"/>
                                        <p:tgtEl>
                                          <p:spTgt spid="5">
                                            <p:txEl>
                                              <p:pRg st="4" end="4"/>
                                            </p:txEl>
                                          </p:spTgt>
                                        </p:tgtEl>
                                        <p:attrNameLst>
                                          <p:attrName>ppt_y</p:attrName>
                                        </p:attrNameLst>
                                      </p:cBhvr>
                                      <p:tavLst>
                                        <p:tav tm="0">
                                          <p:val>
                                            <p:strVal val="#ppt_y+.1"/>
                                          </p:val>
                                        </p:tav>
                                        <p:tav tm="100000">
                                          <p:val>
                                            <p:strVal val="#ppt_y"/>
                                          </p:val>
                                        </p:tav>
                                      </p:tavLst>
                                    </p:anim>
                                  </p:childTnLst>
                                </p:cTn>
                              </p:par>
                              <p:par>
                                <p:cTn id="22" presetID="42" presetClass="entr" presetSubtype="0" fill="hold" nodeType="withEffect">
                                  <p:stCondLst>
                                    <p:cond delay="0"/>
                                  </p:stCondLst>
                                  <p:childTnLst>
                                    <p:set>
                                      <p:cBhvr>
                                        <p:cTn id="23" dur="1" fill="hold">
                                          <p:stCondLst>
                                            <p:cond delay="0"/>
                                          </p:stCondLst>
                                        </p:cTn>
                                        <p:tgtEl>
                                          <p:spTgt spid="5">
                                            <p:txEl>
                                              <p:pRg st="6" end="6"/>
                                            </p:txEl>
                                          </p:spTgt>
                                        </p:tgtEl>
                                        <p:attrNameLst>
                                          <p:attrName>style.visibility</p:attrName>
                                        </p:attrNameLst>
                                      </p:cBhvr>
                                      <p:to>
                                        <p:strVal val="visible"/>
                                      </p:to>
                                    </p:set>
                                    <p:animEffect transition="in" filter="fade">
                                      <p:cBhvr>
                                        <p:cTn id="24" dur="1000"/>
                                        <p:tgtEl>
                                          <p:spTgt spid="5">
                                            <p:txEl>
                                              <p:pRg st="6" end="6"/>
                                            </p:txEl>
                                          </p:spTgt>
                                        </p:tgtEl>
                                      </p:cBhvr>
                                    </p:animEffect>
                                    <p:anim calcmode="lin" valueType="num">
                                      <p:cBhvr>
                                        <p:cTn id="25" dur="1000" fill="hold"/>
                                        <p:tgtEl>
                                          <p:spTgt spid="5">
                                            <p:txEl>
                                              <p:pRg st="6" end="6"/>
                                            </p:txEl>
                                          </p:spTgt>
                                        </p:tgtEl>
                                        <p:attrNameLst>
                                          <p:attrName>ppt_x</p:attrName>
                                        </p:attrNameLst>
                                      </p:cBhvr>
                                      <p:tavLst>
                                        <p:tav tm="0">
                                          <p:val>
                                            <p:strVal val="#ppt_x"/>
                                          </p:val>
                                        </p:tav>
                                        <p:tav tm="100000">
                                          <p:val>
                                            <p:strVal val="#ppt_x"/>
                                          </p:val>
                                        </p:tav>
                                      </p:tavLst>
                                    </p:anim>
                                    <p:anim calcmode="lin" valueType="num">
                                      <p:cBhvr>
                                        <p:cTn id="26" dur="1000" fill="hold"/>
                                        <p:tgtEl>
                                          <p:spTgt spid="5">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F327860-A110-90F7-208A-679D3ED32532}"/>
              </a:ext>
            </a:extLst>
          </p:cNvPr>
          <p:cNvSpPr>
            <a:spLocks noGrp="1"/>
          </p:cNvSpPr>
          <p:nvPr>
            <p:ph type="title"/>
          </p:nvPr>
        </p:nvSpPr>
        <p:spPr>
          <a:solidFill>
            <a:schemeClr val="accent5">
              <a:lumMod val="20000"/>
              <a:lumOff val="80000"/>
            </a:schemeClr>
          </a:solidFill>
          <a:ln>
            <a:solidFill>
              <a:srgbClr val="0070C0"/>
            </a:solidFill>
          </a:ln>
        </p:spPr>
        <p:txBody>
          <a:bodyPr/>
          <a:lstStyle/>
          <a:p>
            <a:pPr algn="ctr"/>
            <a:r>
              <a:rPr kumimoji="1" lang="ja-JP" altLang="en-US" sz="3200" b="1" dirty="0">
                <a:latin typeface="+mn-ea"/>
                <a:ea typeface="+mn-ea"/>
              </a:rPr>
              <a:t>ポジティブ思考・発言は</a:t>
            </a:r>
            <a:r>
              <a:rPr kumimoji="1" lang="ja-JP" altLang="en-US" sz="3200" b="1" dirty="0">
                <a:solidFill>
                  <a:srgbClr val="FF0000"/>
                </a:solidFill>
                <a:latin typeface="+mn-ea"/>
                <a:ea typeface="+mn-ea"/>
              </a:rPr>
              <a:t>自分を</a:t>
            </a:r>
            <a:r>
              <a:rPr lang="ja-JP" altLang="en-US" sz="3200" b="1" dirty="0">
                <a:solidFill>
                  <a:srgbClr val="FF0000"/>
                </a:solidFill>
                <a:latin typeface="+mn-ea"/>
                <a:ea typeface="+mn-ea"/>
              </a:rPr>
              <a:t>成長させ</a:t>
            </a:r>
            <a:r>
              <a:rPr kumimoji="1" lang="ja-JP" altLang="en-US" sz="3200" b="1" dirty="0">
                <a:solidFill>
                  <a:srgbClr val="FF0000"/>
                </a:solidFill>
                <a:latin typeface="+mn-ea"/>
                <a:ea typeface="+mn-ea"/>
              </a:rPr>
              <a:t>る</a:t>
            </a:r>
            <a:r>
              <a:rPr kumimoji="1" lang="en-US" altLang="ja-JP" sz="3200" b="1" dirty="0">
                <a:latin typeface="+mn-ea"/>
                <a:ea typeface="+mn-ea"/>
              </a:rPr>
              <a:t>…</a:t>
            </a:r>
            <a:endParaRPr kumimoji="1" lang="ja-JP" altLang="en-US" sz="3200" b="1" dirty="0">
              <a:latin typeface="+mn-ea"/>
              <a:ea typeface="+mn-ea"/>
            </a:endParaRPr>
          </a:p>
        </p:txBody>
      </p:sp>
      <p:sp>
        <p:nvSpPr>
          <p:cNvPr id="3" name="テキスト プレースホルダー 2">
            <a:extLst>
              <a:ext uri="{FF2B5EF4-FFF2-40B4-BE49-F238E27FC236}">
                <a16:creationId xmlns:a16="http://schemas.microsoft.com/office/drawing/2014/main" id="{D8D6E300-243F-9142-34E4-CCC60A58F7A1}"/>
              </a:ext>
            </a:extLst>
          </p:cNvPr>
          <p:cNvSpPr>
            <a:spLocks noGrp="1"/>
          </p:cNvSpPr>
          <p:nvPr>
            <p:ph type="body" idx="1"/>
          </p:nvPr>
        </p:nvSpPr>
        <p:spPr>
          <a:xfrm>
            <a:off x="839788" y="1908698"/>
            <a:ext cx="5157787" cy="823911"/>
          </a:xfrm>
          <a:ln>
            <a:solidFill>
              <a:srgbClr val="0070C0"/>
            </a:solidFill>
          </a:ln>
        </p:spPr>
        <p:txBody>
          <a:bodyPr>
            <a:normAutofit fontScale="92500" lnSpcReduction="10000"/>
          </a:bodyPr>
          <a:lstStyle/>
          <a:p>
            <a:pPr algn="ctr"/>
            <a:r>
              <a:rPr kumimoji="1" lang="ja-JP" altLang="en-US" dirty="0">
                <a:solidFill>
                  <a:srgbClr val="FF0000"/>
                </a:solidFill>
                <a:latin typeface="游ゴシック" panose="020B0400000000000000" pitchFamily="50" charset="-128"/>
                <a:ea typeface="游ゴシック" panose="020B0400000000000000" pitchFamily="50" charset="-128"/>
              </a:rPr>
              <a:t>“なりたい自分” </a:t>
            </a:r>
            <a:r>
              <a:rPr kumimoji="1" lang="ja-JP" altLang="en-US" dirty="0">
                <a:latin typeface="游ゴシック" panose="020B0400000000000000" pitchFamily="50" charset="-128"/>
                <a:ea typeface="游ゴシック" panose="020B0400000000000000" pitchFamily="50" charset="-128"/>
              </a:rPr>
              <a:t>に成る </a:t>
            </a:r>
            <a:r>
              <a:rPr kumimoji="1" lang="ja-JP" altLang="en-US" dirty="0">
                <a:solidFill>
                  <a:srgbClr val="FF0000"/>
                </a:solidFill>
                <a:latin typeface="游ゴシック" panose="020B0400000000000000" pitchFamily="50" charset="-128"/>
                <a:ea typeface="游ゴシック" panose="020B0400000000000000" pitchFamily="50" charset="-128"/>
              </a:rPr>
              <a:t>ツブヤキ</a:t>
            </a:r>
            <a:endParaRPr kumimoji="1" lang="en-US" altLang="ja-JP" dirty="0">
              <a:solidFill>
                <a:srgbClr val="FF0000"/>
              </a:solidFill>
              <a:latin typeface="游ゴシック" panose="020B0400000000000000" pitchFamily="50" charset="-128"/>
              <a:ea typeface="游ゴシック" panose="020B0400000000000000" pitchFamily="50" charset="-128"/>
            </a:endParaRPr>
          </a:p>
          <a:p>
            <a:pPr algn="ctr"/>
            <a:r>
              <a:rPr lang="ja-JP" altLang="en-US" dirty="0">
                <a:highlight>
                  <a:srgbClr val="FFFF00"/>
                </a:highlight>
                <a:latin typeface="游ゴシック" panose="020B0400000000000000" pitchFamily="50" charset="-128"/>
                <a:ea typeface="游ゴシック" panose="020B0400000000000000" pitchFamily="50" charset="-128"/>
              </a:rPr>
              <a:t>「私は 〇〇 だ！」</a:t>
            </a:r>
            <a:endParaRPr kumimoji="1" lang="ja-JP" altLang="en-US" dirty="0">
              <a:highlight>
                <a:srgbClr val="FFFF00"/>
              </a:highlight>
              <a:latin typeface="游ゴシック" panose="020B0400000000000000" pitchFamily="50" charset="-128"/>
              <a:ea typeface="游ゴシック" panose="020B0400000000000000" pitchFamily="50" charset="-128"/>
            </a:endParaRPr>
          </a:p>
        </p:txBody>
      </p:sp>
      <p:sp>
        <p:nvSpPr>
          <p:cNvPr id="4" name="コンテンツ プレースホルダー 3">
            <a:extLst>
              <a:ext uri="{FF2B5EF4-FFF2-40B4-BE49-F238E27FC236}">
                <a16:creationId xmlns:a16="http://schemas.microsoft.com/office/drawing/2014/main" id="{1C5A8467-DA97-9F5D-811F-74ED9EAB85BC}"/>
              </a:ext>
            </a:extLst>
          </p:cNvPr>
          <p:cNvSpPr>
            <a:spLocks noGrp="1"/>
          </p:cNvSpPr>
          <p:nvPr>
            <p:ph sz="half" idx="2"/>
          </p:nvPr>
        </p:nvSpPr>
        <p:spPr>
          <a:xfrm>
            <a:off x="839788" y="2840853"/>
            <a:ext cx="5157787" cy="3773011"/>
          </a:xfrm>
          <a:ln>
            <a:solidFill>
              <a:srgbClr val="0070C0"/>
            </a:solidFill>
          </a:ln>
        </p:spPr>
        <p:txBody>
          <a:bodyPr>
            <a:normAutofit/>
          </a:bodyPr>
          <a:lstStyle/>
          <a:p>
            <a:pPr marL="0" indent="0">
              <a:buNone/>
            </a:pPr>
            <a:endParaRPr lang="en-US" altLang="ja-JP" sz="2000" dirty="0">
              <a:latin typeface="+mj-ea"/>
              <a:ea typeface="+mj-ea"/>
            </a:endParaRPr>
          </a:p>
          <a:p>
            <a:pPr marL="0" indent="0">
              <a:buNone/>
            </a:pPr>
            <a:r>
              <a:rPr lang="ja-JP" altLang="en-US" sz="2000" b="1" dirty="0">
                <a:latin typeface="游ゴシック" panose="020B0400000000000000" pitchFamily="50" charset="-128"/>
                <a:ea typeface="游ゴシック" panose="020B0400000000000000" pitchFamily="50" charset="-128"/>
              </a:rPr>
              <a:t>☆ </a:t>
            </a:r>
            <a:r>
              <a:rPr lang="ja-JP" altLang="en-US" sz="2000" b="1" dirty="0">
                <a:solidFill>
                  <a:srgbClr val="FF0000"/>
                </a:solidFill>
                <a:latin typeface="游ゴシック" panose="020B0400000000000000" pitchFamily="50" charset="-128"/>
                <a:ea typeface="游ゴシック" panose="020B0400000000000000" pitchFamily="50" charset="-128"/>
              </a:rPr>
              <a:t>ポジティブ思考・発言</a:t>
            </a:r>
            <a:r>
              <a:rPr lang="ja-JP" altLang="en-US" sz="2000" b="1" dirty="0">
                <a:latin typeface="游ゴシック" panose="020B0400000000000000" pitchFamily="50" charset="-128"/>
                <a:ea typeface="游ゴシック" panose="020B0400000000000000" pitchFamily="50" charset="-128"/>
              </a:rPr>
              <a:t>ができるか？</a:t>
            </a:r>
            <a:endParaRPr lang="en-US" altLang="ja-JP" sz="2000" b="1" dirty="0">
              <a:latin typeface="游ゴシック" panose="020B0400000000000000" pitchFamily="50" charset="-128"/>
              <a:ea typeface="游ゴシック" panose="020B0400000000000000" pitchFamily="50" charset="-128"/>
            </a:endParaRPr>
          </a:p>
          <a:p>
            <a:pPr marL="0" indent="0">
              <a:buNone/>
            </a:pPr>
            <a:r>
              <a:rPr kumimoji="1" lang="ja-JP" altLang="en-US" sz="2000" b="1" dirty="0">
                <a:latin typeface="游ゴシック" panose="020B0400000000000000" pitchFamily="50" charset="-128"/>
                <a:ea typeface="游ゴシック" panose="020B0400000000000000" pitchFamily="50" charset="-128"/>
              </a:rPr>
              <a:t>　「前向き」</a:t>
            </a:r>
            <a:endParaRPr kumimoji="1" lang="en-US" altLang="ja-JP" sz="2000" b="1" dirty="0">
              <a:latin typeface="游ゴシック" panose="020B0400000000000000" pitchFamily="50" charset="-128"/>
              <a:ea typeface="游ゴシック" panose="020B0400000000000000" pitchFamily="50" charset="-128"/>
            </a:endParaRPr>
          </a:p>
          <a:p>
            <a:pPr marL="0" indent="0">
              <a:buNone/>
            </a:pPr>
            <a:r>
              <a:rPr lang="ja-JP" altLang="en-US" sz="2000" b="1" dirty="0">
                <a:latin typeface="游ゴシック" panose="020B0400000000000000" pitchFamily="50" charset="-128"/>
                <a:ea typeface="游ゴシック" panose="020B0400000000000000" pitchFamily="50" charset="-128"/>
              </a:rPr>
              <a:t>　「やれば出来る」</a:t>
            </a:r>
            <a:endParaRPr lang="en-US" altLang="ja-JP" sz="2000" b="1" dirty="0">
              <a:latin typeface="游ゴシック" panose="020B0400000000000000" pitchFamily="50" charset="-128"/>
              <a:ea typeface="游ゴシック" panose="020B0400000000000000" pitchFamily="50" charset="-128"/>
            </a:endParaRPr>
          </a:p>
          <a:p>
            <a:pPr marL="0" indent="0">
              <a:buNone/>
            </a:pPr>
            <a:r>
              <a:rPr kumimoji="1" lang="ja-JP" altLang="en-US" sz="2000" b="1" dirty="0">
                <a:latin typeface="游ゴシック" panose="020B0400000000000000" pitchFamily="50" charset="-128"/>
                <a:ea typeface="游ゴシック" panose="020B0400000000000000" pitchFamily="50" charset="-128"/>
              </a:rPr>
              <a:t>　「周りから頼りにされている」</a:t>
            </a:r>
            <a:endParaRPr kumimoji="1" lang="en-US" altLang="ja-JP" sz="2000" b="1" dirty="0">
              <a:latin typeface="游ゴシック" panose="020B0400000000000000" pitchFamily="50" charset="-128"/>
              <a:ea typeface="游ゴシック" panose="020B0400000000000000" pitchFamily="50" charset="-128"/>
            </a:endParaRPr>
          </a:p>
          <a:p>
            <a:pPr marL="0" indent="0">
              <a:buNone/>
            </a:pPr>
            <a:r>
              <a:rPr lang="ja-JP" altLang="en-US" sz="2000" b="1" dirty="0">
                <a:latin typeface="游ゴシック" panose="020B0400000000000000" pitchFamily="50" charset="-128"/>
                <a:ea typeface="游ゴシック" panose="020B0400000000000000" pitchFamily="50" charset="-128"/>
              </a:rPr>
              <a:t>　「友人が多い」</a:t>
            </a:r>
            <a:endParaRPr lang="en-US" altLang="ja-JP" sz="2000" b="1" dirty="0">
              <a:latin typeface="游ゴシック" panose="020B0400000000000000" pitchFamily="50" charset="-128"/>
              <a:ea typeface="游ゴシック" panose="020B0400000000000000" pitchFamily="50" charset="-128"/>
            </a:endParaRPr>
          </a:p>
          <a:p>
            <a:pPr marL="0" indent="0">
              <a:buNone/>
            </a:pPr>
            <a:r>
              <a:rPr kumimoji="1" lang="ja-JP" altLang="en-US" sz="2000" b="1" dirty="0">
                <a:latin typeface="游ゴシック" panose="020B0400000000000000" pitchFamily="50" charset="-128"/>
                <a:ea typeface="游ゴシック" panose="020B0400000000000000" pitchFamily="50" charset="-128"/>
              </a:rPr>
              <a:t>　「モテる」</a:t>
            </a:r>
            <a:endParaRPr kumimoji="1" lang="en-US" altLang="ja-JP" sz="2000" b="1" dirty="0">
              <a:latin typeface="游ゴシック" panose="020B0400000000000000" pitchFamily="50" charset="-128"/>
              <a:ea typeface="游ゴシック" panose="020B0400000000000000" pitchFamily="50" charset="-128"/>
            </a:endParaRPr>
          </a:p>
          <a:p>
            <a:pPr marL="0" indent="0">
              <a:buNone/>
            </a:pPr>
            <a:r>
              <a:rPr lang="ja-JP" altLang="en-US" sz="2000" b="1" dirty="0">
                <a:latin typeface="游ゴシック" panose="020B0400000000000000" pitchFamily="50" charset="-128"/>
                <a:ea typeface="游ゴシック" panose="020B0400000000000000" pitchFamily="50" charset="-128"/>
              </a:rPr>
              <a:t>　「失敗しない」</a:t>
            </a:r>
            <a:endParaRPr lang="en-US" altLang="ja-JP" sz="2000" b="1" dirty="0">
              <a:latin typeface="游ゴシック" panose="020B0400000000000000" pitchFamily="50" charset="-128"/>
              <a:ea typeface="游ゴシック" panose="020B0400000000000000" pitchFamily="50" charset="-128"/>
            </a:endParaRPr>
          </a:p>
          <a:p>
            <a:pPr marL="0" indent="0">
              <a:buNone/>
            </a:pPr>
            <a:r>
              <a:rPr kumimoji="1" lang="ja-JP" altLang="en-US" sz="2000" b="1" dirty="0">
                <a:latin typeface="游ゴシック" panose="020B0400000000000000" pitchFamily="50" charset="-128"/>
                <a:ea typeface="游ゴシック" panose="020B0400000000000000" pitchFamily="50" charset="-128"/>
              </a:rPr>
              <a:t>　　など</a:t>
            </a:r>
          </a:p>
        </p:txBody>
      </p:sp>
      <p:sp>
        <p:nvSpPr>
          <p:cNvPr id="5" name="テキスト プレースホルダー 4">
            <a:extLst>
              <a:ext uri="{FF2B5EF4-FFF2-40B4-BE49-F238E27FC236}">
                <a16:creationId xmlns:a16="http://schemas.microsoft.com/office/drawing/2014/main" id="{DA1A0AE9-F2BD-FB4F-9234-1ABC0D48C68B}"/>
              </a:ext>
            </a:extLst>
          </p:cNvPr>
          <p:cNvSpPr>
            <a:spLocks noGrp="1"/>
          </p:cNvSpPr>
          <p:nvPr>
            <p:ph type="body" sz="quarter" idx="3"/>
          </p:nvPr>
        </p:nvSpPr>
        <p:spPr>
          <a:xfrm>
            <a:off x="6172200" y="1908697"/>
            <a:ext cx="5183188" cy="823912"/>
          </a:xfrm>
          <a:ln>
            <a:solidFill>
              <a:srgbClr val="0070C0"/>
            </a:solidFill>
          </a:ln>
        </p:spPr>
        <p:txBody>
          <a:bodyPr>
            <a:normAutofit fontScale="92500" lnSpcReduction="10000"/>
          </a:bodyPr>
          <a:lstStyle/>
          <a:p>
            <a:pPr algn="ctr"/>
            <a:r>
              <a:rPr kumimoji="1" lang="ja-JP" altLang="en-US" dirty="0">
                <a:solidFill>
                  <a:srgbClr val="7030A0"/>
                </a:solidFill>
                <a:latin typeface="游ゴシック" panose="020B0400000000000000" pitchFamily="50" charset="-128"/>
                <a:ea typeface="游ゴシック" panose="020B0400000000000000" pitchFamily="50" charset="-128"/>
              </a:rPr>
              <a:t>“なりたくない自分” </a:t>
            </a:r>
            <a:r>
              <a:rPr kumimoji="1" lang="ja-JP" altLang="en-US" dirty="0">
                <a:latin typeface="游ゴシック" panose="020B0400000000000000" pitchFamily="50" charset="-128"/>
                <a:ea typeface="游ゴシック" panose="020B0400000000000000" pitchFamily="50" charset="-128"/>
              </a:rPr>
              <a:t>に陥る </a:t>
            </a:r>
            <a:r>
              <a:rPr kumimoji="1" lang="ja-JP" altLang="en-US" dirty="0">
                <a:solidFill>
                  <a:srgbClr val="7030A0"/>
                </a:solidFill>
                <a:latin typeface="游ゴシック" panose="020B0400000000000000" pitchFamily="50" charset="-128"/>
                <a:ea typeface="游ゴシック" panose="020B0400000000000000" pitchFamily="50" charset="-128"/>
              </a:rPr>
              <a:t>独り言</a:t>
            </a:r>
            <a:endParaRPr kumimoji="1" lang="en-US" altLang="ja-JP" dirty="0">
              <a:solidFill>
                <a:srgbClr val="7030A0"/>
              </a:solidFill>
              <a:latin typeface="游ゴシック" panose="020B0400000000000000" pitchFamily="50" charset="-128"/>
              <a:ea typeface="游ゴシック" panose="020B0400000000000000" pitchFamily="50" charset="-128"/>
            </a:endParaRPr>
          </a:p>
          <a:p>
            <a:pPr algn="ctr"/>
            <a:r>
              <a:rPr lang="ja-JP" altLang="en-US" dirty="0">
                <a:highlight>
                  <a:srgbClr val="FFFF00"/>
                </a:highlight>
                <a:latin typeface="游ゴシック" panose="020B0400000000000000" pitchFamily="50" charset="-128"/>
                <a:ea typeface="游ゴシック" panose="020B0400000000000000" pitchFamily="50" charset="-128"/>
              </a:rPr>
              <a:t>「私って 〇〇 </a:t>
            </a:r>
            <a:r>
              <a:rPr lang="en-US" altLang="ja-JP" dirty="0">
                <a:highlight>
                  <a:srgbClr val="FFFF00"/>
                </a:highlight>
                <a:latin typeface="游ゴシック" panose="020B0400000000000000" pitchFamily="50" charset="-128"/>
                <a:ea typeface="游ゴシック" panose="020B0400000000000000" pitchFamily="50" charset="-128"/>
              </a:rPr>
              <a:t>…</a:t>
            </a:r>
            <a:r>
              <a:rPr lang="ja-JP" altLang="en-US" dirty="0">
                <a:highlight>
                  <a:srgbClr val="FFFF00"/>
                </a:highlight>
                <a:latin typeface="游ゴシック" panose="020B0400000000000000" pitchFamily="50" charset="-128"/>
                <a:ea typeface="游ゴシック" panose="020B0400000000000000" pitchFamily="50" charset="-128"/>
              </a:rPr>
              <a:t>」</a:t>
            </a:r>
            <a:endParaRPr kumimoji="1" lang="ja-JP" altLang="en-US" dirty="0">
              <a:highlight>
                <a:srgbClr val="FFFF00"/>
              </a:highlight>
              <a:latin typeface="游ゴシック" panose="020B0400000000000000" pitchFamily="50" charset="-128"/>
              <a:ea typeface="游ゴシック" panose="020B0400000000000000" pitchFamily="50" charset="-128"/>
            </a:endParaRPr>
          </a:p>
        </p:txBody>
      </p:sp>
      <p:sp>
        <p:nvSpPr>
          <p:cNvPr id="6" name="コンテンツ プレースホルダー 5">
            <a:extLst>
              <a:ext uri="{FF2B5EF4-FFF2-40B4-BE49-F238E27FC236}">
                <a16:creationId xmlns:a16="http://schemas.microsoft.com/office/drawing/2014/main" id="{194EB76D-99F5-31C7-34C0-B373D4F2410C}"/>
              </a:ext>
            </a:extLst>
          </p:cNvPr>
          <p:cNvSpPr>
            <a:spLocks noGrp="1"/>
          </p:cNvSpPr>
          <p:nvPr>
            <p:ph sz="quarter" idx="4"/>
          </p:nvPr>
        </p:nvSpPr>
        <p:spPr>
          <a:xfrm>
            <a:off x="6172200" y="2840852"/>
            <a:ext cx="5183188" cy="3773011"/>
          </a:xfrm>
          <a:ln>
            <a:solidFill>
              <a:srgbClr val="0070C0"/>
            </a:solidFill>
          </a:ln>
        </p:spPr>
        <p:txBody>
          <a:bodyPr/>
          <a:lstStyle/>
          <a:p>
            <a:pPr marL="0" indent="0">
              <a:buNone/>
            </a:pPr>
            <a:endParaRPr kumimoji="1" lang="en-US" altLang="ja-JP" sz="2000" dirty="0"/>
          </a:p>
          <a:p>
            <a:pPr marL="0" indent="0">
              <a:buNone/>
            </a:pPr>
            <a:r>
              <a:rPr kumimoji="1" lang="ja-JP" altLang="en-US" sz="2000" b="1" dirty="0">
                <a:latin typeface="游ゴシック" panose="020B0400000000000000" pitchFamily="50" charset="-128"/>
                <a:ea typeface="游ゴシック" panose="020B0400000000000000" pitchFamily="50" charset="-128"/>
              </a:rPr>
              <a:t>☆ </a:t>
            </a:r>
            <a:r>
              <a:rPr kumimoji="1" lang="ja-JP" altLang="en-US" sz="2000" b="1" dirty="0">
                <a:solidFill>
                  <a:srgbClr val="FF0000"/>
                </a:solidFill>
                <a:latin typeface="游ゴシック" panose="020B0400000000000000" pitchFamily="50" charset="-128"/>
                <a:ea typeface="游ゴシック" panose="020B0400000000000000" pitchFamily="50" charset="-128"/>
              </a:rPr>
              <a:t>ネガティブな自己表現</a:t>
            </a:r>
            <a:r>
              <a:rPr kumimoji="1" lang="ja-JP" altLang="en-US" sz="2000" b="1" dirty="0">
                <a:latin typeface="游ゴシック" panose="020B0400000000000000" pitchFamily="50" charset="-128"/>
                <a:ea typeface="游ゴシック" panose="020B0400000000000000" pitchFamily="50" charset="-128"/>
              </a:rPr>
              <a:t>をしていないか？</a:t>
            </a:r>
            <a:endParaRPr kumimoji="1" lang="en-US" altLang="ja-JP" sz="2000" b="1" dirty="0">
              <a:latin typeface="游ゴシック" panose="020B0400000000000000" pitchFamily="50" charset="-128"/>
              <a:ea typeface="游ゴシック" panose="020B0400000000000000" pitchFamily="50" charset="-128"/>
            </a:endParaRPr>
          </a:p>
          <a:p>
            <a:pPr marL="0" indent="0">
              <a:buNone/>
            </a:pPr>
            <a:r>
              <a:rPr lang="ja-JP" altLang="en-US" sz="2000" b="1" dirty="0">
                <a:latin typeface="游ゴシック" panose="020B0400000000000000" pitchFamily="50" charset="-128"/>
                <a:ea typeface="游ゴシック" panose="020B0400000000000000" pitchFamily="50" charset="-128"/>
              </a:rPr>
              <a:t>　「どうせ</a:t>
            </a:r>
            <a:r>
              <a:rPr lang="en-US" altLang="ja-JP" sz="2000" b="1" dirty="0">
                <a:latin typeface="游ゴシック" panose="020B0400000000000000" pitchFamily="50" charset="-128"/>
                <a:ea typeface="游ゴシック" panose="020B0400000000000000" pitchFamily="50" charset="-128"/>
              </a:rPr>
              <a:t>…</a:t>
            </a:r>
            <a:r>
              <a:rPr lang="ja-JP" altLang="en-US" sz="2000" b="1" dirty="0">
                <a:latin typeface="游ゴシック" panose="020B0400000000000000" pitchFamily="50" charset="-128"/>
                <a:ea typeface="游ゴシック" panose="020B0400000000000000" pitchFamily="50" charset="-128"/>
              </a:rPr>
              <a:t>」</a:t>
            </a:r>
            <a:endParaRPr lang="en-US" altLang="ja-JP" sz="2000" b="1" dirty="0">
              <a:latin typeface="游ゴシック" panose="020B0400000000000000" pitchFamily="50" charset="-128"/>
              <a:ea typeface="游ゴシック" panose="020B0400000000000000" pitchFamily="50" charset="-128"/>
            </a:endParaRPr>
          </a:p>
          <a:p>
            <a:pPr marL="0" indent="0">
              <a:buNone/>
            </a:pPr>
            <a:r>
              <a:rPr kumimoji="1" lang="ja-JP" altLang="en-US" sz="2000" b="1" dirty="0">
                <a:latin typeface="游ゴシック" panose="020B0400000000000000" pitchFamily="50" charset="-128"/>
                <a:ea typeface="游ゴシック" panose="020B0400000000000000" pitchFamily="50" charset="-128"/>
              </a:rPr>
              <a:t>　「ダメだ</a:t>
            </a:r>
            <a:r>
              <a:rPr kumimoji="1" lang="en-US" altLang="ja-JP" sz="2000" b="1" dirty="0">
                <a:latin typeface="游ゴシック" panose="020B0400000000000000" pitchFamily="50" charset="-128"/>
                <a:ea typeface="游ゴシック" panose="020B0400000000000000" pitchFamily="50" charset="-128"/>
              </a:rPr>
              <a:t>…</a:t>
            </a:r>
            <a:r>
              <a:rPr kumimoji="1" lang="ja-JP" altLang="en-US" sz="2000" b="1" dirty="0">
                <a:latin typeface="游ゴシック" panose="020B0400000000000000" pitchFamily="50" charset="-128"/>
                <a:ea typeface="游ゴシック" panose="020B0400000000000000" pitchFamily="50" charset="-128"/>
              </a:rPr>
              <a:t>」</a:t>
            </a:r>
            <a:endParaRPr kumimoji="1" lang="en-US" altLang="ja-JP" sz="2000" b="1" dirty="0">
              <a:latin typeface="游ゴシック" panose="020B0400000000000000" pitchFamily="50" charset="-128"/>
              <a:ea typeface="游ゴシック" panose="020B0400000000000000" pitchFamily="50" charset="-128"/>
            </a:endParaRPr>
          </a:p>
          <a:p>
            <a:pPr marL="0" indent="0">
              <a:buNone/>
            </a:pPr>
            <a:r>
              <a:rPr lang="ja-JP" altLang="en-US" sz="2000" b="1" dirty="0">
                <a:latin typeface="游ゴシック" panose="020B0400000000000000" pitchFamily="50" charset="-128"/>
                <a:ea typeface="游ゴシック" panose="020B0400000000000000" pitchFamily="50" charset="-128"/>
              </a:rPr>
              <a:t>　「ムリ</a:t>
            </a:r>
            <a:r>
              <a:rPr lang="en-US" altLang="ja-JP" sz="2000" b="1" dirty="0">
                <a:latin typeface="游ゴシック" panose="020B0400000000000000" pitchFamily="50" charset="-128"/>
                <a:ea typeface="游ゴシック" panose="020B0400000000000000" pitchFamily="50" charset="-128"/>
              </a:rPr>
              <a:t>…</a:t>
            </a:r>
            <a:r>
              <a:rPr lang="ja-JP" altLang="en-US" sz="2000" b="1" dirty="0">
                <a:latin typeface="游ゴシック" panose="020B0400000000000000" pitchFamily="50" charset="-128"/>
                <a:ea typeface="游ゴシック" panose="020B0400000000000000" pitchFamily="50" charset="-128"/>
              </a:rPr>
              <a:t>」</a:t>
            </a:r>
            <a:endParaRPr lang="en-US" altLang="ja-JP" sz="2000" b="1" dirty="0">
              <a:latin typeface="游ゴシック" panose="020B0400000000000000" pitchFamily="50" charset="-128"/>
              <a:ea typeface="游ゴシック" panose="020B0400000000000000" pitchFamily="50" charset="-128"/>
            </a:endParaRPr>
          </a:p>
          <a:p>
            <a:pPr marL="0" indent="0">
              <a:buNone/>
            </a:pPr>
            <a:r>
              <a:rPr kumimoji="1" lang="ja-JP" altLang="en-US" sz="2000" b="1" dirty="0">
                <a:latin typeface="游ゴシック" panose="020B0400000000000000" pitchFamily="50" charset="-128"/>
                <a:ea typeface="游ゴシック" panose="020B0400000000000000" pitchFamily="50" charset="-128"/>
              </a:rPr>
              <a:t>　「でも</a:t>
            </a:r>
            <a:r>
              <a:rPr kumimoji="1" lang="en-US" altLang="ja-JP" sz="2000" b="1" dirty="0">
                <a:latin typeface="游ゴシック" panose="020B0400000000000000" pitchFamily="50" charset="-128"/>
                <a:ea typeface="游ゴシック" panose="020B0400000000000000" pitchFamily="50" charset="-128"/>
              </a:rPr>
              <a:t>…</a:t>
            </a:r>
            <a:r>
              <a:rPr kumimoji="1" lang="ja-JP" altLang="en-US" sz="2000" b="1" dirty="0">
                <a:latin typeface="游ゴシック" panose="020B0400000000000000" pitchFamily="50" charset="-128"/>
                <a:ea typeface="游ゴシック" panose="020B0400000000000000" pitchFamily="50" charset="-128"/>
              </a:rPr>
              <a:t>」</a:t>
            </a:r>
            <a:endParaRPr kumimoji="1" lang="en-US" altLang="ja-JP" sz="2000" b="1" dirty="0">
              <a:latin typeface="游ゴシック" panose="020B0400000000000000" pitchFamily="50" charset="-128"/>
              <a:ea typeface="游ゴシック" panose="020B0400000000000000" pitchFamily="50" charset="-128"/>
            </a:endParaRPr>
          </a:p>
          <a:p>
            <a:pPr marL="0" indent="0">
              <a:buNone/>
            </a:pPr>
            <a:r>
              <a:rPr lang="ja-JP" altLang="en-US" sz="2000" b="1" dirty="0">
                <a:latin typeface="游ゴシック" panose="020B0400000000000000" pitchFamily="50" charset="-128"/>
                <a:ea typeface="游ゴシック" panose="020B0400000000000000" pitchFamily="50" charset="-128"/>
              </a:rPr>
              <a:t>　「だって」</a:t>
            </a:r>
            <a:endParaRPr lang="en-US" altLang="ja-JP" sz="2000" b="1" dirty="0">
              <a:latin typeface="游ゴシック" panose="020B0400000000000000" pitchFamily="50" charset="-128"/>
              <a:ea typeface="游ゴシック" panose="020B0400000000000000" pitchFamily="50" charset="-128"/>
            </a:endParaRPr>
          </a:p>
          <a:p>
            <a:pPr marL="0" indent="0">
              <a:buNone/>
            </a:pPr>
            <a:r>
              <a:rPr kumimoji="1" lang="ja-JP" altLang="en-US" sz="2000" b="1" dirty="0">
                <a:latin typeface="游ゴシック" panose="020B0400000000000000" pitchFamily="50" charset="-128"/>
                <a:ea typeface="游ゴシック" panose="020B0400000000000000" pitchFamily="50" charset="-128"/>
              </a:rPr>
              <a:t>　「しょせん</a:t>
            </a:r>
            <a:r>
              <a:rPr kumimoji="1" lang="en-US" altLang="ja-JP" sz="2000" b="1" dirty="0">
                <a:latin typeface="游ゴシック" panose="020B0400000000000000" pitchFamily="50" charset="-128"/>
                <a:ea typeface="游ゴシック" panose="020B0400000000000000" pitchFamily="50" charset="-128"/>
              </a:rPr>
              <a:t>…</a:t>
            </a:r>
            <a:r>
              <a:rPr kumimoji="1" lang="ja-JP" altLang="en-US" sz="2000" b="1" dirty="0">
                <a:latin typeface="游ゴシック" panose="020B0400000000000000" pitchFamily="50" charset="-128"/>
                <a:ea typeface="游ゴシック" panose="020B0400000000000000" pitchFamily="50" charset="-128"/>
              </a:rPr>
              <a:t>」</a:t>
            </a:r>
            <a:endParaRPr kumimoji="1" lang="en-US" altLang="ja-JP" sz="2000" b="1" dirty="0">
              <a:latin typeface="游ゴシック" panose="020B0400000000000000" pitchFamily="50" charset="-128"/>
              <a:ea typeface="游ゴシック" panose="020B0400000000000000" pitchFamily="50" charset="-128"/>
            </a:endParaRPr>
          </a:p>
          <a:p>
            <a:pPr marL="0" indent="0">
              <a:buNone/>
            </a:pPr>
            <a:r>
              <a:rPr lang="ja-JP" altLang="en-US" sz="2000" b="1" dirty="0">
                <a:latin typeface="游ゴシック" panose="020B0400000000000000" pitchFamily="50" charset="-128"/>
                <a:ea typeface="游ゴシック" panose="020B0400000000000000" pitchFamily="50" charset="-128"/>
              </a:rPr>
              <a:t>　　など</a:t>
            </a:r>
            <a:endParaRPr kumimoji="1" lang="en-US" altLang="ja-JP" sz="2000" b="1" dirty="0">
              <a:latin typeface="游ゴシック" panose="020B0400000000000000" pitchFamily="50" charset="-128"/>
              <a:ea typeface="游ゴシック" panose="020B0400000000000000" pitchFamily="50" charset="-128"/>
            </a:endParaRPr>
          </a:p>
          <a:p>
            <a:pPr marL="0" indent="0">
              <a:buNone/>
            </a:pPr>
            <a:endParaRPr kumimoji="1" lang="ja-JP" altLang="en-US" dirty="0"/>
          </a:p>
        </p:txBody>
      </p:sp>
    </p:spTree>
    <p:extLst>
      <p:ext uri="{BB962C8B-B14F-4D97-AF65-F5344CB8AC3E}">
        <p14:creationId xmlns:p14="http://schemas.microsoft.com/office/powerpoint/2010/main" val="20648745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4">
                                            <p:txEl>
                                              <p:pRg st="1" end="1"/>
                                            </p:txEl>
                                          </p:spTgt>
                                        </p:tgtEl>
                                        <p:attrNameLst>
                                          <p:attrName>style.visibility</p:attrName>
                                        </p:attrNameLst>
                                      </p:cBhvr>
                                      <p:to>
                                        <p:strVal val="visible"/>
                                      </p:to>
                                    </p:set>
                                    <p:animEffect transition="in" filter="fade">
                                      <p:cBhvr>
                                        <p:cTn id="19" dur="1000"/>
                                        <p:tgtEl>
                                          <p:spTgt spid="4">
                                            <p:txEl>
                                              <p:pRg st="1" end="1"/>
                                            </p:txEl>
                                          </p:spTgt>
                                        </p:tgtEl>
                                      </p:cBhvr>
                                    </p:animEffect>
                                    <p:anim calcmode="lin" valueType="num">
                                      <p:cBhvr>
                                        <p:cTn id="20"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4">
                                            <p:txEl>
                                              <p:pRg st="1" end="1"/>
                                            </p:txEl>
                                          </p:spTgt>
                                        </p:tgtEl>
                                        <p:attrNameLst>
                                          <p:attrName>ppt_y</p:attrName>
                                        </p:attrNameLst>
                                      </p:cBhvr>
                                      <p:tavLst>
                                        <p:tav tm="0">
                                          <p:val>
                                            <p:strVal val="#ppt_y+.1"/>
                                          </p:val>
                                        </p:tav>
                                        <p:tav tm="100000">
                                          <p:val>
                                            <p:strVal val="#ppt_y"/>
                                          </p:val>
                                        </p:tav>
                                      </p:tavLst>
                                    </p:anim>
                                  </p:childTnLst>
                                </p:cTn>
                              </p:par>
                              <p:par>
                                <p:cTn id="22" presetID="42" presetClass="entr" presetSubtype="0" fill="hold" nodeType="withEffect">
                                  <p:stCondLst>
                                    <p:cond delay="0"/>
                                  </p:stCondLst>
                                  <p:childTnLst>
                                    <p:set>
                                      <p:cBhvr>
                                        <p:cTn id="23" dur="1" fill="hold">
                                          <p:stCondLst>
                                            <p:cond delay="0"/>
                                          </p:stCondLst>
                                        </p:cTn>
                                        <p:tgtEl>
                                          <p:spTgt spid="4">
                                            <p:txEl>
                                              <p:pRg st="2" end="2"/>
                                            </p:txEl>
                                          </p:spTgt>
                                        </p:tgtEl>
                                        <p:attrNameLst>
                                          <p:attrName>style.visibility</p:attrName>
                                        </p:attrNameLst>
                                      </p:cBhvr>
                                      <p:to>
                                        <p:strVal val="visible"/>
                                      </p:to>
                                    </p:set>
                                    <p:animEffect transition="in" filter="fade">
                                      <p:cBhvr>
                                        <p:cTn id="24" dur="1000"/>
                                        <p:tgtEl>
                                          <p:spTgt spid="4">
                                            <p:txEl>
                                              <p:pRg st="2" end="2"/>
                                            </p:txEl>
                                          </p:spTgt>
                                        </p:tgtEl>
                                      </p:cBhvr>
                                    </p:animEffect>
                                    <p:anim calcmode="lin" valueType="num">
                                      <p:cBhvr>
                                        <p:cTn id="25"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26" dur="1000" fill="hold"/>
                                        <p:tgtEl>
                                          <p:spTgt spid="4">
                                            <p:txEl>
                                              <p:pRg st="2" end="2"/>
                                            </p:txEl>
                                          </p:spTgt>
                                        </p:tgtEl>
                                        <p:attrNameLst>
                                          <p:attrName>ppt_y</p:attrName>
                                        </p:attrNameLst>
                                      </p:cBhvr>
                                      <p:tavLst>
                                        <p:tav tm="0">
                                          <p:val>
                                            <p:strVal val="#ppt_y+.1"/>
                                          </p:val>
                                        </p:tav>
                                        <p:tav tm="100000">
                                          <p:val>
                                            <p:strVal val="#ppt_y"/>
                                          </p:val>
                                        </p:tav>
                                      </p:tavLst>
                                    </p:anim>
                                  </p:childTnLst>
                                </p:cTn>
                              </p:par>
                              <p:par>
                                <p:cTn id="27" presetID="42" presetClass="entr" presetSubtype="0" fill="hold" nodeType="withEffect">
                                  <p:stCondLst>
                                    <p:cond delay="0"/>
                                  </p:stCondLst>
                                  <p:childTnLst>
                                    <p:set>
                                      <p:cBhvr>
                                        <p:cTn id="28" dur="1" fill="hold">
                                          <p:stCondLst>
                                            <p:cond delay="0"/>
                                          </p:stCondLst>
                                        </p:cTn>
                                        <p:tgtEl>
                                          <p:spTgt spid="4">
                                            <p:txEl>
                                              <p:pRg st="3" end="3"/>
                                            </p:txEl>
                                          </p:spTgt>
                                        </p:tgtEl>
                                        <p:attrNameLst>
                                          <p:attrName>style.visibility</p:attrName>
                                        </p:attrNameLst>
                                      </p:cBhvr>
                                      <p:to>
                                        <p:strVal val="visible"/>
                                      </p:to>
                                    </p:set>
                                    <p:animEffect transition="in" filter="fade">
                                      <p:cBhvr>
                                        <p:cTn id="29" dur="1000"/>
                                        <p:tgtEl>
                                          <p:spTgt spid="4">
                                            <p:txEl>
                                              <p:pRg st="3" end="3"/>
                                            </p:txEl>
                                          </p:spTgt>
                                        </p:tgtEl>
                                      </p:cBhvr>
                                    </p:animEffect>
                                    <p:anim calcmode="lin" valueType="num">
                                      <p:cBhvr>
                                        <p:cTn id="30" dur="1000" fill="hold"/>
                                        <p:tgtEl>
                                          <p:spTgt spid="4">
                                            <p:txEl>
                                              <p:pRg st="3" end="3"/>
                                            </p:txEl>
                                          </p:spTgt>
                                        </p:tgtEl>
                                        <p:attrNameLst>
                                          <p:attrName>ppt_x</p:attrName>
                                        </p:attrNameLst>
                                      </p:cBhvr>
                                      <p:tavLst>
                                        <p:tav tm="0">
                                          <p:val>
                                            <p:strVal val="#ppt_x"/>
                                          </p:val>
                                        </p:tav>
                                        <p:tav tm="100000">
                                          <p:val>
                                            <p:strVal val="#ppt_x"/>
                                          </p:val>
                                        </p:tav>
                                      </p:tavLst>
                                    </p:anim>
                                    <p:anim calcmode="lin" valueType="num">
                                      <p:cBhvr>
                                        <p:cTn id="31" dur="1000" fill="hold"/>
                                        <p:tgtEl>
                                          <p:spTgt spid="4">
                                            <p:txEl>
                                              <p:pRg st="3" end="3"/>
                                            </p:txEl>
                                          </p:spTgt>
                                        </p:tgtEl>
                                        <p:attrNameLst>
                                          <p:attrName>ppt_y</p:attrName>
                                        </p:attrNameLst>
                                      </p:cBhvr>
                                      <p:tavLst>
                                        <p:tav tm="0">
                                          <p:val>
                                            <p:strVal val="#ppt_y+.1"/>
                                          </p:val>
                                        </p:tav>
                                        <p:tav tm="100000">
                                          <p:val>
                                            <p:strVal val="#ppt_y"/>
                                          </p:val>
                                        </p:tav>
                                      </p:tavLst>
                                    </p:anim>
                                  </p:childTnLst>
                                </p:cTn>
                              </p:par>
                              <p:par>
                                <p:cTn id="32" presetID="42" presetClass="entr" presetSubtype="0" fill="hold" nodeType="withEffect">
                                  <p:stCondLst>
                                    <p:cond delay="0"/>
                                  </p:stCondLst>
                                  <p:childTnLst>
                                    <p:set>
                                      <p:cBhvr>
                                        <p:cTn id="33" dur="1" fill="hold">
                                          <p:stCondLst>
                                            <p:cond delay="0"/>
                                          </p:stCondLst>
                                        </p:cTn>
                                        <p:tgtEl>
                                          <p:spTgt spid="4">
                                            <p:txEl>
                                              <p:pRg st="4" end="4"/>
                                            </p:txEl>
                                          </p:spTgt>
                                        </p:tgtEl>
                                        <p:attrNameLst>
                                          <p:attrName>style.visibility</p:attrName>
                                        </p:attrNameLst>
                                      </p:cBhvr>
                                      <p:to>
                                        <p:strVal val="visible"/>
                                      </p:to>
                                    </p:set>
                                    <p:animEffect transition="in" filter="fade">
                                      <p:cBhvr>
                                        <p:cTn id="34" dur="1000"/>
                                        <p:tgtEl>
                                          <p:spTgt spid="4">
                                            <p:txEl>
                                              <p:pRg st="4" end="4"/>
                                            </p:txEl>
                                          </p:spTgt>
                                        </p:tgtEl>
                                      </p:cBhvr>
                                    </p:animEffect>
                                    <p:anim calcmode="lin" valueType="num">
                                      <p:cBhvr>
                                        <p:cTn id="35" dur="1000" fill="hold"/>
                                        <p:tgtEl>
                                          <p:spTgt spid="4">
                                            <p:txEl>
                                              <p:pRg st="4" end="4"/>
                                            </p:txEl>
                                          </p:spTgt>
                                        </p:tgtEl>
                                        <p:attrNameLst>
                                          <p:attrName>ppt_x</p:attrName>
                                        </p:attrNameLst>
                                      </p:cBhvr>
                                      <p:tavLst>
                                        <p:tav tm="0">
                                          <p:val>
                                            <p:strVal val="#ppt_x"/>
                                          </p:val>
                                        </p:tav>
                                        <p:tav tm="100000">
                                          <p:val>
                                            <p:strVal val="#ppt_x"/>
                                          </p:val>
                                        </p:tav>
                                      </p:tavLst>
                                    </p:anim>
                                    <p:anim calcmode="lin" valueType="num">
                                      <p:cBhvr>
                                        <p:cTn id="36" dur="1000" fill="hold"/>
                                        <p:tgtEl>
                                          <p:spTgt spid="4">
                                            <p:txEl>
                                              <p:pRg st="4" end="4"/>
                                            </p:txEl>
                                          </p:spTgt>
                                        </p:tgtEl>
                                        <p:attrNameLst>
                                          <p:attrName>ppt_y</p:attrName>
                                        </p:attrNameLst>
                                      </p:cBhvr>
                                      <p:tavLst>
                                        <p:tav tm="0">
                                          <p:val>
                                            <p:strVal val="#ppt_y+.1"/>
                                          </p:val>
                                        </p:tav>
                                        <p:tav tm="100000">
                                          <p:val>
                                            <p:strVal val="#ppt_y"/>
                                          </p:val>
                                        </p:tav>
                                      </p:tavLst>
                                    </p:anim>
                                  </p:childTnLst>
                                </p:cTn>
                              </p:par>
                              <p:par>
                                <p:cTn id="37" presetID="42" presetClass="entr" presetSubtype="0" fill="hold" nodeType="withEffect">
                                  <p:stCondLst>
                                    <p:cond delay="0"/>
                                  </p:stCondLst>
                                  <p:childTnLst>
                                    <p:set>
                                      <p:cBhvr>
                                        <p:cTn id="38" dur="1" fill="hold">
                                          <p:stCondLst>
                                            <p:cond delay="0"/>
                                          </p:stCondLst>
                                        </p:cTn>
                                        <p:tgtEl>
                                          <p:spTgt spid="4">
                                            <p:txEl>
                                              <p:pRg st="5" end="5"/>
                                            </p:txEl>
                                          </p:spTgt>
                                        </p:tgtEl>
                                        <p:attrNameLst>
                                          <p:attrName>style.visibility</p:attrName>
                                        </p:attrNameLst>
                                      </p:cBhvr>
                                      <p:to>
                                        <p:strVal val="visible"/>
                                      </p:to>
                                    </p:set>
                                    <p:animEffect transition="in" filter="fade">
                                      <p:cBhvr>
                                        <p:cTn id="39" dur="1000"/>
                                        <p:tgtEl>
                                          <p:spTgt spid="4">
                                            <p:txEl>
                                              <p:pRg st="5" end="5"/>
                                            </p:txEl>
                                          </p:spTgt>
                                        </p:tgtEl>
                                      </p:cBhvr>
                                    </p:animEffect>
                                    <p:anim calcmode="lin" valueType="num">
                                      <p:cBhvr>
                                        <p:cTn id="40" dur="1000" fill="hold"/>
                                        <p:tgtEl>
                                          <p:spTgt spid="4">
                                            <p:txEl>
                                              <p:pRg st="5" end="5"/>
                                            </p:txEl>
                                          </p:spTgt>
                                        </p:tgtEl>
                                        <p:attrNameLst>
                                          <p:attrName>ppt_x</p:attrName>
                                        </p:attrNameLst>
                                      </p:cBhvr>
                                      <p:tavLst>
                                        <p:tav tm="0">
                                          <p:val>
                                            <p:strVal val="#ppt_x"/>
                                          </p:val>
                                        </p:tav>
                                        <p:tav tm="100000">
                                          <p:val>
                                            <p:strVal val="#ppt_x"/>
                                          </p:val>
                                        </p:tav>
                                      </p:tavLst>
                                    </p:anim>
                                    <p:anim calcmode="lin" valueType="num">
                                      <p:cBhvr>
                                        <p:cTn id="41" dur="1000" fill="hold"/>
                                        <p:tgtEl>
                                          <p:spTgt spid="4">
                                            <p:txEl>
                                              <p:pRg st="5" end="5"/>
                                            </p:txEl>
                                          </p:spTgt>
                                        </p:tgtEl>
                                        <p:attrNameLst>
                                          <p:attrName>ppt_y</p:attrName>
                                        </p:attrNameLst>
                                      </p:cBhvr>
                                      <p:tavLst>
                                        <p:tav tm="0">
                                          <p:val>
                                            <p:strVal val="#ppt_y+.1"/>
                                          </p:val>
                                        </p:tav>
                                        <p:tav tm="100000">
                                          <p:val>
                                            <p:strVal val="#ppt_y"/>
                                          </p:val>
                                        </p:tav>
                                      </p:tavLst>
                                    </p:anim>
                                  </p:childTnLst>
                                </p:cTn>
                              </p:par>
                              <p:par>
                                <p:cTn id="42" presetID="42" presetClass="entr" presetSubtype="0" fill="hold" nodeType="withEffect">
                                  <p:stCondLst>
                                    <p:cond delay="0"/>
                                  </p:stCondLst>
                                  <p:childTnLst>
                                    <p:set>
                                      <p:cBhvr>
                                        <p:cTn id="43" dur="1" fill="hold">
                                          <p:stCondLst>
                                            <p:cond delay="0"/>
                                          </p:stCondLst>
                                        </p:cTn>
                                        <p:tgtEl>
                                          <p:spTgt spid="4">
                                            <p:txEl>
                                              <p:pRg st="6" end="6"/>
                                            </p:txEl>
                                          </p:spTgt>
                                        </p:tgtEl>
                                        <p:attrNameLst>
                                          <p:attrName>style.visibility</p:attrName>
                                        </p:attrNameLst>
                                      </p:cBhvr>
                                      <p:to>
                                        <p:strVal val="visible"/>
                                      </p:to>
                                    </p:set>
                                    <p:animEffect transition="in" filter="fade">
                                      <p:cBhvr>
                                        <p:cTn id="44" dur="1000"/>
                                        <p:tgtEl>
                                          <p:spTgt spid="4">
                                            <p:txEl>
                                              <p:pRg st="6" end="6"/>
                                            </p:txEl>
                                          </p:spTgt>
                                        </p:tgtEl>
                                      </p:cBhvr>
                                    </p:animEffect>
                                    <p:anim calcmode="lin" valueType="num">
                                      <p:cBhvr>
                                        <p:cTn id="45" dur="1000" fill="hold"/>
                                        <p:tgtEl>
                                          <p:spTgt spid="4">
                                            <p:txEl>
                                              <p:pRg st="6" end="6"/>
                                            </p:txEl>
                                          </p:spTgt>
                                        </p:tgtEl>
                                        <p:attrNameLst>
                                          <p:attrName>ppt_x</p:attrName>
                                        </p:attrNameLst>
                                      </p:cBhvr>
                                      <p:tavLst>
                                        <p:tav tm="0">
                                          <p:val>
                                            <p:strVal val="#ppt_x"/>
                                          </p:val>
                                        </p:tav>
                                        <p:tav tm="100000">
                                          <p:val>
                                            <p:strVal val="#ppt_x"/>
                                          </p:val>
                                        </p:tav>
                                      </p:tavLst>
                                    </p:anim>
                                    <p:anim calcmode="lin" valueType="num">
                                      <p:cBhvr>
                                        <p:cTn id="46" dur="1000" fill="hold"/>
                                        <p:tgtEl>
                                          <p:spTgt spid="4">
                                            <p:txEl>
                                              <p:pRg st="6" end="6"/>
                                            </p:txEl>
                                          </p:spTgt>
                                        </p:tgtEl>
                                        <p:attrNameLst>
                                          <p:attrName>ppt_y</p:attrName>
                                        </p:attrNameLst>
                                      </p:cBhvr>
                                      <p:tavLst>
                                        <p:tav tm="0">
                                          <p:val>
                                            <p:strVal val="#ppt_y+.1"/>
                                          </p:val>
                                        </p:tav>
                                        <p:tav tm="100000">
                                          <p:val>
                                            <p:strVal val="#ppt_y"/>
                                          </p:val>
                                        </p:tav>
                                      </p:tavLst>
                                    </p:anim>
                                  </p:childTnLst>
                                </p:cTn>
                              </p:par>
                              <p:par>
                                <p:cTn id="47" presetID="42" presetClass="entr" presetSubtype="0" fill="hold" nodeType="withEffect">
                                  <p:stCondLst>
                                    <p:cond delay="0"/>
                                  </p:stCondLst>
                                  <p:childTnLst>
                                    <p:set>
                                      <p:cBhvr>
                                        <p:cTn id="48" dur="1" fill="hold">
                                          <p:stCondLst>
                                            <p:cond delay="0"/>
                                          </p:stCondLst>
                                        </p:cTn>
                                        <p:tgtEl>
                                          <p:spTgt spid="4">
                                            <p:txEl>
                                              <p:pRg st="7" end="7"/>
                                            </p:txEl>
                                          </p:spTgt>
                                        </p:tgtEl>
                                        <p:attrNameLst>
                                          <p:attrName>style.visibility</p:attrName>
                                        </p:attrNameLst>
                                      </p:cBhvr>
                                      <p:to>
                                        <p:strVal val="visible"/>
                                      </p:to>
                                    </p:set>
                                    <p:animEffect transition="in" filter="fade">
                                      <p:cBhvr>
                                        <p:cTn id="49" dur="1000"/>
                                        <p:tgtEl>
                                          <p:spTgt spid="4">
                                            <p:txEl>
                                              <p:pRg st="7" end="7"/>
                                            </p:txEl>
                                          </p:spTgt>
                                        </p:tgtEl>
                                      </p:cBhvr>
                                    </p:animEffect>
                                    <p:anim calcmode="lin" valueType="num">
                                      <p:cBhvr>
                                        <p:cTn id="50" dur="1000" fill="hold"/>
                                        <p:tgtEl>
                                          <p:spTgt spid="4">
                                            <p:txEl>
                                              <p:pRg st="7" end="7"/>
                                            </p:txEl>
                                          </p:spTgt>
                                        </p:tgtEl>
                                        <p:attrNameLst>
                                          <p:attrName>ppt_x</p:attrName>
                                        </p:attrNameLst>
                                      </p:cBhvr>
                                      <p:tavLst>
                                        <p:tav tm="0">
                                          <p:val>
                                            <p:strVal val="#ppt_x"/>
                                          </p:val>
                                        </p:tav>
                                        <p:tav tm="100000">
                                          <p:val>
                                            <p:strVal val="#ppt_x"/>
                                          </p:val>
                                        </p:tav>
                                      </p:tavLst>
                                    </p:anim>
                                    <p:anim calcmode="lin" valueType="num">
                                      <p:cBhvr>
                                        <p:cTn id="51" dur="1000" fill="hold"/>
                                        <p:tgtEl>
                                          <p:spTgt spid="4">
                                            <p:txEl>
                                              <p:pRg st="7" end="7"/>
                                            </p:txEl>
                                          </p:spTgt>
                                        </p:tgtEl>
                                        <p:attrNameLst>
                                          <p:attrName>ppt_y</p:attrName>
                                        </p:attrNameLst>
                                      </p:cBhvr>
                                      <p:tavLst>
                                        <p:tav tm="0">
                                          <p:val>
                                            <p:strVal val="#ppt_y+.1"/>
                                          </p:val>
                                        </p:tav>
                                        <p:tav tm="100000">
                                          <p:val>
                                            <p:strVal val="#ppt_y"/>
                                          </p:val>
                                        </p:tav>
                                      </p:tavLst>
                                    </p:anim>
                                  </p:childTnLst>
                                </p:cTn>
                              </p:par>
                              <p:par>
                                <p:cTn id="52" presetID="42" presetClass="entr" presetSubtype="0" fill="hold" nodeType="withEffect">
                                  <p:stCondLst>
                                    <p:cond delay="0"/>
                                  </p:stCondLst>
                                  <p:childTnLst>
                                    <p:set>
                                      <p:cBhvr>
                                        <p:cTn id="53" dur="1" fill="hold">
                                          <p:stCondLst>
                                            <p:cond delay="0"/>
                                          </p:stCondLst>
                                        </p:cTn>
                                        <p:tgtEl>
                                          <p:spTgt spid="4">
                                            <p:txEl>
                                              <p:pRg st="8" end="8"/>
                                            </p:txEl>
                                          </p:spTgt>
                                        </p:tgtEl>
                                        <p:attrNameLst>
                                          <p:attrName>style.visibility</p:attrName>
                                        </p:attrNameLst>
                                      </p:cBhvr>
                                      <p:to>
                                        <p:strVal val="visible"/>
                                      </p:to>
                                    </p:set>
                                    <p:animEffect transition="in" filter="fade">
                                      <p:cBhvr>
                                        <p:cTn id="54" dur="1000"/>
                                        <p:tgtEl>
                                          <p:spTgt spid="4">
                                            <p:txEl>
                                              <p:pRg st="8" end="8"/>
                                            </p:txEl>
                                          </p:spTgt>
                                        </p:tgtEl>
                                      </p:cBhvr>
                                    </p:animEffect>
                                    <p:anim calcmode="lin" valueType="num">
                                      <p:cBhvr>
                                        <p:cTn id="55" dur="1000" fill="hold"/>
                                        <p:tgtEl>
                                          <p:spTgt spid="4">
                                            <p:txEl>
                                              <p:pRg st="8" end="8"/>
                                            </p:txEl>
                                          </p:spTgt>
                                        </p:tgtEl>
                                        <p:attrNameLst>
                                          <p:attrName>ppt_x</p:attrName>
                                        </p:attrNameLst>
                                      </p:cBhvr>
                                      <p:tavLst>
                                        <p:tav tm="0">
                                          <p:val>
                                            <p:strVal val="#ppt_x"/>
                                          </p:val>
                                        </p:tav>
                                        <p:tav tm="100000">
                                          <p:val>
                                            <p:strVal val="#ppt_x"/>
                                          </p:val>
                                        </p:tav>
                                      </p:tavLst>
                                    </p:anim>
                                    <p:anim calcmode="lin" valueType="num">
                                      <p:cBhvr>
                                        <p:cTn id="56" dur="1000" fill="hold"/>
                                        <p:tgtEl>
                                          <p:spTgt spid="4">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42" presetClass="entr" presetSubtype="0" fill="hold" nodeType="clickEffect">
                                  <p:stCondLst>
                                    <p:cond delay="0"/>
                                  </p:stCondLst>
                                  <p:childTnLst>
                                    <p:set>
                                      <p:cBhvr>
                                        <p:cTn id="60" dur="1" fill="hold">
                                          <p:stCondLst>
                                            <p:cond delay="0"/>
                                          </p:stCondLst>
                                        </p:cTn>
                                        <p:tgtEl>
                                          <p:spTgt spid="5">
                                            <p:txEl>
                                              <p:pRg st="0" end="0"/>
                                            </p:txEl>
                                          </p:spTgt>
                                        </p:tgtEl>
                                        <p:attrNameLst>
                                          <p:attrName>style.visibility</p:attrName>
                                        </p:attrNameLst>
                                      </p:cBhvr>
                                      <p:to>
                                        <p:strVal val="visible"/>
                                      </p:to>
                                    </p:set>
                                    <p:animEffect transition="in" filter="fade">
                                      <p:cBhvr>
                                        <p:cTn id="61" dur="1000"/>
                                        <p:tgtEl>
                                          <p:spTgt spid="5">
                                            <p:txEl>
                                              <p:pRg st="0" end="0"/>
                                            </p:txEl>
                                          </p:spTgt>
                                        </p:tgtEl>
                                      </p:cBhvr>
                                    </p:animEffect>
                                    <p:anim calcmode="lin" valueType="num">
                                      <p:cBhvr>
                                        <p:cTn id="62"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63" dur="1000" fill="hold"/>
                                        <p:tgtEl>
                                          <p:spTgt spid="5">
                                            <p:txEl>
                                              <p:pRg st="0" end="0"/>
                                            </p:txEl>
                                          </p:spTgt>
                                        </p:tgtEl>
                                        <p:attrNameLst>
                                          <p:attrName>ppt_y</p:attrName>
                                        </p:attrNameLst>
                                      </p:cBhvr>
                                      <p:tavLst>
                                        <p:tav tm="0">
                                          <p:val>
                                            <p:strVal val="#ppt_y+.1"/>
                                          </p:val>
                                        </p:tav>
                                        <p:tav tm="100000">
                                          <p:val>
                                            <p:strVal val="#ppt_y"/>
                                          </p:val>
                                        </p:tav>
                                      </p:tavLst>
                                    </p:anim>
                                  </p:childTnLst>
                                </p:cTn>
                              </p:par>
                              <p:par>
                                <p:cTn id="64" presetID="42" presetClass="entr" presetSubtype="0" fill="hold" nodeType="withEffect">
                                  <p:stCondLst>
                                    <p:cond delay="0"/>
                                  </p:stCondLst>
                                  <p:childTnLst>
                                    <p:set>
                                      <p:cBhvr>
                                        <p:cTn id="65" dur="1" fill="hold">
                                          <p:stCondLst>
                                            <p:cond delay="0"/>
                                          </p:stCondLst>
                                        </p:cTn>
                                        <p:tgtEl>
                                          <p:spTgt spid="5">
                                            <p:txEl>
                                              <p:pRg st="1" end="1"/>
                                            </p:txEl>
                                          </p:spTgt>
                                        </p:tgtEl>
                                        <p:attrNameLst>
                                          <p:attrName>style.visibility</p:attrName>
                                        </p:attrNameLst>
                                      </p:cBhvr>
                                      <p:to>
                                        <p:strVal val="visible"/>
                                      </p:to>
                                    </p:set>
                                    <p:animEffect transition="in" filter="fade">
                                      <p:cBhvr>
                                        <p:cTn id="66" dur="1000"/>
                                        <p:tgtEl>
                                          <p:spTgt spid="5">
                                            <p:txEl>
                                              <p:pRg st="1" end="1"/>
                                            </p:txEl>
                                          </p:spTgt>
                                        </p:tgtEl>
                                      </p:cBhvr>
                                    </p:animEffect>
                                    <p:anim calcmode="lin" valueType="num">
                                      <p:cBhvr>
                                        <p:cTn id="67" dur="1000" fill="hold"/>
                                        <p:tgtEl>
                                          <p:spTgt spid="5">
                                            <p:txEl>
                                              <p:pRg st="1" end="1"/>
                                            </p:txEl>
                                          </p:spTgt>
                                        </p:tgtEl>
                                        <p:attrNameLst>
                                          <p:attrName>ppt_x</p:attrName>
                                        </p:attrNameLst>
                                      </p:cBhvr>
                                      <p:tavLst>
                                        <p:tav tm="0">
                                          <p:val>
                                            <p:strVal val="#ppt_x"/>
                                          </p:val>
                                        </p:tav>
                                        <p:tav tm="100000">
                                          <p:val>
                                            <p:strVal val="#ppt_x"/>
                                          </p:val>
                                        </p:tav>
                                      </p:tavLst>
                                    </p:anim>
                                    <p:anim calcmode="lin" valueType="num">
                                      <p:cBhvr>
                                        <p:cTn id="68" dur="1000" fill="hold"/>
                                        <p:tgtEl>
                                          <p:spTgt spid="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42" presetClass="entr" presetSubtype="0" fill="hold" nodeType="clickEffect">
                                  <p:stCondLst>
                                    <p:cond delay="0"/>
                                  </p:stCondLst>
                                  <p:childTnLst>
                                    <p:set>
                                      <p:cBhvr>
                                        <p:cTn id="72" dur="1" fill="hold">
                                          <p:stCondLst>
                                            <p:cond delay="0"/>
                                          </p:stCondLst>
                                        </p:cTn>
                                        <p:tgtEl>
                                          <p:spTgt spid="6">
                                            <p:txEl>
                                              <p:pRg st="1" end="1"/>
                                            </p:txEl>
                                          </p:spTgt>
                                        </p:tgtEl>
                                        <p:attrNameLst>
                                          <p:attrName>style.visibility</p:attrName>
                                        </p:attrNameLst>
                                      </p:cBhvr>
                                      <p:to>
                                        <p:strVal val="visible"/>
                                      </p:to>
                                    </p:set>
                                    <p:animEffect transition="in" filter="fade">
                                      <p:cBhvr>
                                        <p:cTn id="73" dur="1000"/>
                                        <p:tgtEl>
                                          <p:spTgt spid="6">
                                            <p:txEl>
                                              <p:pRg st="1" end="1"/>
                                            </p:txEl>
                                          </p:spTgt>
                                        </p:tgtEl>
                                      </p:cBhvr>
                                    </p:animEffect>
                                    <p:anim calcmode="lin" valueType="num">
                                      <p:cBhvr>
                                        <p:cTn id="74" dur="1000" fill="hold"/>
                                        <p:tgtEl>
                                          <p:spTgt spid="6">
                                            <p:txEl>
                                              <p:pRg st="1" end="1"/>
                                            </p:txEl>
                                          </p:spTgt>
                                        </p:tgtEl>
                                        <p:attrNameLst>
                                          <p:attrName>ppt_x</p:attrName>
                                        </p:attrNameLst>
                                      </p:cBhvr>
                                      <p:tavLst>
                                        <p:tav tm="0">
                                          <p:val>
                                            <p:strVal val="#ppt_x"/>
                                          </p:val>
                                        </p:tav>
                                        <p:tav tm="100000">
                                          <p:val>
                                            <p:strVal val="#ppt_x"/>
                                          </p:val>
                                        </p:tav>
                                      </p:tavLst>
                                    </p:anim>
                                    <p:anim calcmode="lin" valueType="num">
                                      <p:cBhvr>
                                        <p:cTn id="75" dur="1000" fill="hold"/>
                                        <p:tgtEl>
                                          <p:spTgt spid="6">
                                            <p:txEl>
                                              <p:pRg st="1" end="1"/>
                                            </p:txEl>
                                          </p:spTgt>
                                        </p:tgtEl>
                                        <p:attrNameLst>
                                          <p:attrName>ppt_y</p:attrName>
                                        </p:attrNameLst>
                                      </p:cBhvr>
                                      <p:tavLst>
                                        <p:tav tm="0">
                                          <p:val>
                                            <p:strVal val="#ppt_y+.1"/>
                                          </p:val>
                                        </p:tav>
                                        <p:tav tm="100000">
                                          <p:val>
                                            <p:strVal val="#ppt_y"/>
                                          </p:val>
                                        </p:tav>
                                      </p:tavLst>
                                    </p:anim>
                                  </p:childTnLst>
                                </p:cTn>
                              </p:par>
                              <p:par>
                                <p:cTn id="76" presetID="42" presetClass="entr" presetSubtype="0" fill="hold" nodeType="withEffect">
                                  <p:stCondLst>
                                    <p:cond delay="0"/>
                                  </p:stCondLst>
                                  <p:childTnLst>
                                    <p:set>
                                      <p:cBhvr>
                                        <p:cTn id="77" dur="1" fill="hold">
                                          <p:stCondLst>
                                            <p:cond delay="0"/>
                                          </p:stCondLst>
                                        </p:cTn>
                                        <p:tgtEl>
                                          <p:spTgt spid="6">
                                            <p:txEl>
                                              <p:pRg st="2" end="2"/>
                                            </p:txEl>
                                          </p:spTgt>
                                        </p:tgtEl>
                                        <p:attrNameLst>
                                          <p:attrName>style.visibility</p:attrName>
                                        </p:attrNameLst>
                                      </p:cBhvr>
                                      <p:to>
                                        <p:strVal val="visible"/>
                                      </p:to>
                                    </p:set>
                                    <p:animEffect transition="in" filter="fade">
                                      <p:cBhvr>
                                        <p:cTn id="78" dur="1000"/>
                                        <p:tgtEl>
                                          <p:spTgt spid="6">
                                            <p:txEl>
                                              <p:pRg st="2" end="2"/>
                                            </p:txEl>
                                          </p:spTgt>
                                        </p:tgtEl>
                                      </p:cBhvr>
                                    </p:animEffect>
                                    <p:anim calcmode="lin" valueType="num">
                                      <p:cBhvr>
                                        <p:cTn id="79" dur="1000" fill="hold"/>
                                        <p:tgtEl>
                                          <p:spTgt spid="6">
                                            <p:txEl>
                                              <p:pRg st="2" end="2"/>
                                            </p:txEl>
                                          </p:spTgt>
                                        </p:tgtEl>
                                        <p:attrNameLst>
                                          <p:attrName>ppt_x</p:attrName>
                                        </p:attrNameLst>
                                      </p:cBhvr>
                                      <p:tavLst>
                                        <p:tav tm="0">
                                          <p:val>
                                            <p:strVal val="#ppt_x"/>
                                          </p:val>
                                        </p:tav>
                                        <p:tav tm="100000">
                                          <p:val>
                                            <p:strVal val="#ppt_x"/>
                                          </p:val>
                                        </p:tav>
                                      </p:tavLst>
                                    </p:anim>
                                    <p:anim calcmode="lin" valueType="num">
                                      <p:cBhvr>
                                        <p:cTn id="80" dur="1000" fill="hold"/>
                                        <p:tgtEl>
                                          <p:spTgt spid="6">
                                            <p:txEl>
                                              <p:pRg st="2" end="2"/>
                                            </p:txEl>
                                          </p:spTgt>
                                        </p:tgtEl>
                                        <p:attrNameLst>
                                          <p:attrName>ppt_y</p:attrName>
                                        </p:attrNameLst>
                                      </p:cBhvr>
                                      <p:tavLst>
                                        <p:tav tm="0">
                                          <p:val>
                                            <p:strVal val="#ppt_y+.1"/>
                                          </p:val>
                                        </p:tav>
                                        <p:tav tm="100000">
                                          <p:val>
                                            <p:strVal val="#ppt_y"/>
                                          </p:val>
                                        </p:tav>
                                      </p:tavLst>
                                    </p:anim>
                                  </p:childTnLst>
                                </p:cTn>
                              </p:par>
                              <p:par>
                                <p:cTn id="81" presetID="42" presetClass="entr" presetSubtype="0" fill="hold" nodeType="withEffect">
                                  <p:stCondLst>
                                    <p:cond delay="0"/>
                                  </p:stCondLst>
                                  <p:childTnLst>
                                    <p:set>
                                      <p:cBhvr>
                                        <p:cTn id="82" dur="1" fill="hold">
                                          <p:stCondLst>
                                            <p:cond delay="0"/>
                                          </p:stCondLst>
                                        </p:cTn>
                                        <p:tgtEl>
                                          <p:spTgt spid="6">
                                            <p:txEl>
                                              <p:pRg st="3" end="3"/>
                                            </p:txEl>
                                          </p:spTgt>
                                        </p:tgtEl>
                                        <p:attrNameLst>
                                          <p:attrName>style.visibility</p:attrName>
                                        </p:attrNameLst>
                                      </p:cBhvr>
                                      <p:to>
                                        <p:strVal val="visible"/>
                                      </p:to>
                                    </p:set>
                                    <p:animEffect transition="in" filter="fade">
                                      <p:cBhvr>
                                        <p:cTn id="83" dur="1000"/>
                                        <p:tgtEl>
                                          <p:spTgt spid="6">
                                            <p:txEl>
                                              <p:pRg st="3" end="3"/>
                                            </p:txEl>
                                          </p:spTgt>
                                        </p:tgtEl>
                                      </p:cBhvr>
                                    </p:animEffect>
                                    <p:anim calcmode="lin" valueType="num">
                                      <p:cBhvr>
                                        <p:cTn id="84" dur="1000" fill="hold"/>
                                        <p:tgtEl>
                                          <p:spTgt spid="6">
                                            <p:txEl>
                                              <p:pRg st="3" end="3"/>
                                            </p:txEl>
                                          </p:spTgt>
                                        </p:tgtEl>
                                        <p:attrNameLst>
                                          <p:attrName>ppt_x</p:attrName>
                                        </p:attrNameLst>
                                      </p:cBhvr>
                                      <p:tavLst>
                                        <p:tav tm="0">
                                          <p:val>
                                            <p:strVal val="#ppt_x"/>
                                          </p:val>
                                        </p:tav>
                                        <p:tav tm="100000">
                                          <p:val>
                                            <p:strVal val="#ppt_x"/>
                                          </p:val>
                                        </p:tav>
                                      </p:tavLst>
                                    </p:anim>
                                    <p:anim calcmode="lin" valueType="num">
                                      <p:cBhvr>
                                        <p:cTn id="85" dur="1000" fill="hold"/>
                                        <p:tgtEl>
                                          <p:spTgt spid="6">
                                            <p:txEl>
                                              <p:pRg st="3" end="3"/>
                                            </p:txEl>
                                          </p:spTgt>
                                        </p:tgtEl>
                                        <p:attrNameLst>
                                          <p:attrName>ppt_y</p:attrName>
                                        </p:attrNameLst>
                                      </p:cBhvr>
                                      <p:tavLst>
                                        <p:tav tm="0">
                                          <p:val>
                                            <p:strVal val="#ppt_y+.1"/>
                                          </p:val>
                                        </p:tav>
                                        <p:tav tm="100000">
                                          <p:val>
                                            <p:strVal val="#ppt_y"/>
                                          </p:val>
                                        </p:tav>
                                      </p:tavLst>
                                    </p:anim>
                                  </p:childTnLst>
                                </p:cTn>
                              </p:par>
                              <p:par>
                                <p:cTn id="86" presetID="42" presetClass="entr" presetSubtype="0" fill="hold" nodeType="withEffect">
                                  <p:stCondLst>
                                    <p:cond delay="0"/>
                                  </p:stCondLst>
                                  <p:childTnLst>
                                    <p:set>
                                      <p:cBhvr>
                                        <p:cTn id="87" dur="1" fill="hold">
                                          <p:stCondLst>
                                            <p:cond delay="0"/>
                                          </p:stCondLst>
                                        </p:cTn>
                                        <p:tgtEl>
                                          <p:spTgt spid="6">
                                            <p:txEl>
                                              <p:pRg st="4" end="4"/>
                                            </p:txEl>
                                          </p:spTgt>
                                        </p:tgtEl>
                                        <p:attrNameLst>
                                          <p:attrName>style.visibility</p:attrName>
                                        </p:attrNameLst>
                                      </p:cBhvr>
                                      <p:to>
                                        <p:strVal val="visible"/>
                                      </p:to>
                                    </p:set>
                                    <p:animEffect transition="in" filter="fade">
                                      <p:cBhvr>
                                        <p:cTn id="88" dur="1000"/>
                                        <p:tgtEl>
                                          <p:spTgt spid="6">
                                            <p:txEl>
                                              <p:pRg st="4" end="4"/>
                                            </p:txEl>
                                          </p:spTgt>
                                        </p:tgtEl>
                                      </p:cBhvr>
                                    </p:animEffect>
                                    <p:anim calcmode="lin" valueType="num">
                                      <p:cBhvr>
                                        <p:cTn id="89" dur="1000" fill="hold"/>
                                        <p:tgtEl>
                                          <p:spTgt spid="6">
                                            <p:txEl>
                                              <p:pRg st="4" end="4"/>
                                            </p:txEl>
                                          </p:spTgt>
                                        </p:tgtEl>
                                        <p:attrNameLst>
                                          <p:attrName>ppt_x</p:attrName>
                                        </p:attrNameLst>
                                      </p:cBhvr>
                                      <p:tavLst>
                                        <p:tav tm="0">
                                          <p:val>
                                            <p:strVal val="#ppt_x"/>
                                          </p:val>
                                        </p:tav>
                                        <p:tav tm="100000">
                                          <p:val>
                                            <p:strVal val="#ppt_x"/>
                                          </p:val>
                                        </p:tav>
                                      </p:tavLst>
                                    </p:anim>
                                    <p:anim calcmode="lin" valueType="num">
                                      <p:cBhvr>
                                        <p:cTn id="90" dur="1000" fill="hold"/>
                                        <p:tgtEl>
                                          <p:spTgt spid="6">
                                            <p:txEl>
                                              <p:pRg st="4" end="4"/>
                                            </p:txEl>
                                          </p:spTgt>
                                        </p:tgtEl>
                                        <p:attrNameLst>
                                          <p:attrName>ppt_y</p:attrName>
                                        </p:attrNameLst>
                                      </p:cBhvr>
                                      <p:tavLst>
                                        <p:tav tm="0">
                                          <p:val>
                                            <p:strVal val="#ppt_y+.1"/>
                                          </p:val>
                                        </p:tav>
                                        <p:tav tm="100000">
                                          <p:val>
                                            <p:strVal val="#ppt_y"/>
                                          </p:val>
                                        </p:tav>
                                      </p:tavLst>
                                    </p:anim>
                                  </p:childTnLst>
                                </p:cTn>
                              </p:par>
                              <p:par>
                                <p:cTn id="91" presetID="42" presetClass="entr" presetSubtype="0" fill="hold" nodeType="withEffect">
                                  <p:stCondLst>
                                    <p:cond delay="0"/>
                                  </p:stCondLst>
                                  <p:childTnLst>
                                    <p:set>
                                      <p:cBhvr>
                                        <p:cTn id="92" dur="1" fill="hold">
                                          <p:stCondLst>
                                            <p:cond delay="0"/>
                                          </p:stCondLst>
                                        </p:cTn>
                                        <p:tgtEl>
                                          <p:spTgt spid="6">
                                            <p:txEl>
                                              <p:pRg st="5" end="5"/>
                                            </p:txEl>
                                          </p:spTgt>
                                        </p:tgtEl>
                                        <p:attrNameLst>
                                          <p:attrName>style.visibility</p:attrName>
                                        </p:attrNameLst>
                                      </p:cBhvr>
                                      <p:to>
                                        <p:strVal val="visible"/>
                                      </p:to>
                                    </p:set>
                                    <p:animEffect transition="in" filter="fade">
                                      <p:cBhvr>
                                        <p:cTn id="93" dur="1000"/>
                                        <p:tgtEl>
                                          <p:spTgt spid="6">
                                            <p:txEl>
                                              <p:pRg st="5" end="5"/>
                                            </p:txEl>
                                          </p:spTgt>
                                        </p:tgtEl>
                                      </p:cBhvr>
                                    </p:animEffect>
                                    <p:anim calcmode="lin" valueType="num">
                                      <p:cBhvr>
                                        <p:cTn id="94" dur="1000" fill="hold"/>
                                        <p:tgtEl>
                                          <p:spTgt spid="6">
                                            <p:txEl>
                                              <p:pRg st="5" end="5"/>
                                            </p:txEl>
                                          </p:spTgt>
                                        </p:tgtEl>
                                        <p:attrNameLst>
                                          <p:attrName>ppt_x</p:attrName>
                                        </p:attrNameLst>
                                      </p:cBhvr>
                                      <p:tavLst>
                                        <p:tav tm="0">
                                          <p:val>
                                            <p:strVal val="#ppt_x"/>
                                          </p:val>
                                        </p:tav>
                                        <p:tav tm="100000">
                                          <p:val>
                                            <p:strVal val="#ppt_x"/>
                                          </p:val>
                                        </p:tav>
                                      </p:tavLst>
                                    </p:anim>
                                    <p:anim calcmode="lin" valueType="num">
                                      <p:cBhvr>
                                        <p:cTn id="95" dur="1000" fill="hold"/>
                                        <p:tgtEl>
                                          <p:spTgt spid="6">
                                            <p:txEl>
                                              <p:pRg st="5" end="5"/>
                                            </p:txEl>
                                          </p:spTgt>
                                        </p:tgtEl>
                                        <p:attrNameLst>
                                          <p:attrName>ppt_y</p:attrName>
                                        </p:attrNameLst>
                                      </p:cBhvr>
                                      <p:tavLst>
                                        <p:tav tm="0">
                                          <p:val>
                                            <p:strVal val="#ppt_y+.1"/>
                                          </p:val>
                                        </p:tav>
                                        <p:tav tm="100000">
                                          <p:val>
                                            <p:strVal val="#ppt_y"/>
                                          </p:val>
                                        </p:tav>
                                      </p:tavLst>
                                    </p:anim>
                                  </p:childTnLst>
                                </p:cTn>
                              </p:par>
                              <p:par>
                                <p:cTn id="96" presetID="42" presetClass="entr" presetSubtype="0" fill="hold" nodeType="withEffect">
                                  <p:stCondLst>
                                    <p:cond delay="0"/>
                                  </p:stCondLst>
                                  <p:childTnLst>
                                    <p:set>
                                      <p:cBhvr>
                                        <p:cTn id="97" dur="1" fill="hold">
                                          <p:stCondLst>
                                            <p:cond delay="0"/>
                                          </p:stCondLst>
                                        </p:cTn>
                                        <p:tgtEl>
                                          <p:spTgt spid="6">
                                            <p:txEl>
                                              <p:pRg st="6" end="6"/>
                                            </p:txEl>
                                          </p:spTgt>
                                        </p:tgtEl>
                                        <p:attrNameLst>
                                          <p:attrName>style.visibility</p:attrName>
                                        </p:attrNameLst>
                                      </p:cBhvr>
                                      <p:to>
                                        <p:strVal val="visible"/>
                                      </p:to>
                                    </p:set>
                                    <p:animEffect transition="in" filter="fade">
                                      <p:cBhvr>
                                        <p:cTn id="98" dur="1000"/>
                                        <p:tgtEl>
                                          <p:spTgt spid="6">
                                            <p:txEl>
                                              <p:pRg st="6" end="6"/>
                                            </p:txEl>
                                          </p:spTgt>
                                        </p:tgtEl>
                                      </p:cBhvr>
                                    </p:animEffect>
                                    <p:anim calcmode="lin" valueType="num">
                                      <p:cBhvr>
                                        <p:cTn id="99" dur="1000" fill="hold"/>
                                        <p:tgtEl>
                                          <p:spTgt spid="6">
                                            <p:txEl>
                                              <p:pRg st="6" end="6"/>
                                            </p:txEl>
                                          </p:spTgt>
                                        </p:tgtEl>
                                        <p:attrNameLst>
                                          <p:attrName>ppt_x</p:attrName>
                                        </p:attrNameLst>
                                      </p:cBhvr>
                                      <p:tavLst>
                                        <p:tav tm="0">
                                          <p:val>
                                            <p:strVal val="#ppt_x"/>
                                          </p:val>
                                        </p:tav>
                                        <p:tav tm="100000">
                                          <p:val>
                                            <p:strVal val="#ppt_x"/>
                                          </p:val>
                                        </p:tav>
                                      </p:tavLst>
                                    </p:anim>
                                    <p:anim calcmode="lin" valueType="num">
                                      <p:cBhvr>
                                        <p:cTn id="100" dur="1000" fill="hold"/>
                                        <p:tgtEl>
                                          <p:spTgt spid="6">
                                            <p:txEl>
                                              <p:pRg st="6" end="6"/>
                                            </p:txEl>
                                          </p:spTgt>
                                        </p:tgtEl>
                                        <p:attrNameLst>
                                          <p:attrName>ppt_y</p:attrName>
                                        </p:attrNameLst>
                                      </p:cBhvr>
                                      <p:tavLst>
                                        <p:tav tm="0">
                                          <p:val>
                                            <p:strVal val="#ppt_y+.1"/>
                                          </p:val>
                                        </p:tav>
                                        <p:tav tm="100000">
                                          <p:val>
                                            <p:strVal val="#ppt_y"/>
                                          </p:val>
                                        </p:tav>
                                      </p:tavLst>
                                    </p:anim>
                                  </p:childTnLst>
                                </p:cTn>
                              </p:par>
                              <p:par>
                                <p:cTn id="101" presetID="42" presetClass="entr" presetSubtype="0" fill="hold" nodeType="withEffect">
                                  <p:stCondLst>
                                    <p:cond delay="0"/>
                                  </p:stCondLst>
                                  <p:childTnLst>
                                    <p:set>
                                      <p:cBhvr>
                                        <p:cTn id="102" dur="1" fill="hold">
                                          <p:stCondLst>
                                            <p:cond delay="0"/>
                                          </p:stCondLst>
                                        </p:cTn>
                                        <p:tgtEl>
                                          <p:spTgt spid="6">
                                            <p:txEl>
                                              <p:pRg st="7" end="7"/>
                                            </p:txEl>
                                          </p:spTgt>
                                        </p:tgtEl>
                                        <p:attrNameLst>
                                          <p:attrName>style.visibility</p:attrName>
                                        </p:attrNameLst>
                                      </p:cBhvr>
                                      <p:to>
                                        <p:strVal val="visible"/>
                                      </p:to>
                                    </p:set>
                                    <p:animEffect transition="in" filter="fade">
                                      <p:cBhvr>
                                        <p:cTn id="103" dur="1000"/>
                                        <p:tgtEl>
                                          <p:spTgt spid="6">
                                            <p:txEl>
                                              <p:pRg st="7" end="7"/>
                                            </p:txEl>
                                          </p:spTgt>
                                        </p:tgtEl>
                                      </p:cBhvr>
                                    </p:animEffect>
                                    <p:anim calcmode="lin" valueType="num">
                                      <p:cBhvr>
                                        <p:cTn id="104" dur="1000" fill="hold"/>
                                        <p:tgtEl>
                                          <p:spTgt spid="6">
                                            <p:txEl>
                                              <p:pRg st="7" end="7"/>
                                            </p:txEl>
                                          </p:spTgt>
                                        </p:tgtEl>
                                        <p:attrNameLst>
                                          <p:attrName>ppt_x</p:attrName>
                                        </p:attrNameLst>
                                      </p:cBhvr>
                                      <p:tavLst>
                                        <p:tav tm="0">
                                          <p:val>
                                            <p:strVal val="#ppt_x"/>
                                          </p:val>
                                        </p:tav>
                                        <p:tav tm="100000">
                                          <p:val>
                                            <p:strVal val="#ppt_x"/>
                                          </p:val>
                                        </p:tav>
                                      </p:tavLst>
                                    </p:anim>
                                    <p:anim calcmode="lin" valueType="num">
                                      <p:cBhvr>
                                        <p:cTn id="105" dur="1000" fill="hold"/>
                                        <p:tgtEl>
                                          <p:spTgt spid="6">
                                            <p:txEl>
                                              <p:pRg st="7" end="7"/>
                                            </p:txEl>
                                          </p:spTgt>
                                        </p:tgtEl>
                                        <p:attrNameLst>
                                          <p:attrName>ppt_y</p:attrName>
                                        </p:attrNameLst>
                                      </p:cBhvr>
                                      <p:tavLst>
                                        <p:tav tm="0">
                                          <p:val>
                                            <p:strVal val="#ppt_y+.1"/>
                                          </p:val>
                                        </p:tav>
                                        <p:tav tm="100000">
                                          <p:val>
                                            <p:strVal val="#ppt_y"/>
                                          </p:val>
                                        </p:tav>
                                      </p:tavLst>
                                    </p:anim>
                                  </p:childTnLst>
                                </p:cTn>
                              </p:par>
                              <p:par>
                                <p:cTn id="106" presetID="42" presetClass="entr" presetSubtype="0" fill="hold" nodeType="withEffect">
                                  <p:stCondLst>
                                    <p:cond delay="0"/>
                                  </p:stCondLst>
                                  <p:childTnLst>
                                    <p:set>
                                      <p:cBhvr>
                                        <p:cTn id="107" dur="1" fill="hold">
                                          <p:stCondLst>
                                            <p:cond delay="0"/>
                                          </p:stCondLst>
                                        </p:cTn>
                                        <p:tgtEl>
                                          <p:spTgt spid="6">
                                            <p:txEl>
                                              <p:pRg st="8" end="8"/>
                                            </p:txEl>
                                          </p:spTgt>
                                        </p:tgtEl>
                                        <p:attrNameLst>
                                          <p:attrName>style.visibility</p:attrName>
                                        </p:attrNameLst>
                                      </p:cBhvr>
                                      <p:to>
                                        <p:strVal val="visible"/>
                                      </p:to>
                                    </p:set>
                                    <p:animEffect transition="in" filter="fade">
                                      <p:cBhvr>
                                        <p:cTn id="108" dur="1000"/>
                                        <p:tgtEl>
                                          <p:spTgt spid="6">
                                            <p:txEl>
                                              <p:pRg st="8" end="8"/>
                                            </p:txEl>
                                          </p:spTgt>
                                        </p:tgtEl>
                                      </p:cBhvr>
                                    </p:animEffect>
                                    <p:anim calcmode="lin" valueType="num">
                                      <p:cBhvr>
                                        <p:cTn id="109" dur="1000" fill="hold"/>
                                        <p:tgtEl>
                                          <p:spTgt spid="6">
                                            <p:txEl>
                                              <p:pRg st="8" end="8"/>
                                            </p:txEl>
                                          </p:spTgt>
                                        </p:tgtEl>
                                        <p:attrNameLst>
                                          <p:attrName>ppt_x</p:attrName>
                                        </p:attrNameLst>
                                      </p:cBhvr>
                                      <p:tavLst>
                                        <p:tav tm="0">
                                          <p:val>
                                            <p:strVal val="#ppt_x"/>
                                          </p:val>
                                        </p:tav>
                                        <p:tav tm="100000">
                                          <p:val>
                                            <p:strVal val="#ppt_x"/>
                                          </p:val>
                                        </p:tav>
                                      </p:tavLst>
                                    </p:anim>
                                    <p:anim calcmode="lin" valueType="num">
                                      <p:cBhvr>
                                        <p:cTn id="110" dur="1000" fill="hold"/>
                                        <p:tgtEl>
                                          <p:spTgt spid="6">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03A79FF7-FAE5-7605-423D-57B61293B25C}"/>
              </a:ext>
            </a:extLst>
          </p:cNvPr>
          <p:cNvSpPr/>
          <p:nvPr/>
        </p:nvSpPr>
        <p:spPr>
          <a:xfrm>
            <a:off x="838200" y="2760955"/>
            <a:ext cx="10515600" cy="174890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a:extLst>
              <a:ext uri="{FF2B5EF4-FFF2-40B4-BE49-F238E27FC236}">
                <a16:creationId xmlns:a16="http://schemas.microsoft.com/office/drawing/2014/main" id="{CEEE98F9-72FC-D02C-B25E-D2756754D8A4}"/>
              </a:ext>
            </a:extLst>
          </p:cNvPr>
          <p:cNvSpPr>
            <a:spLocks noGrp="1"/>
          </p:cNvSpPr>
          <p:nvPr>
            <p:ph type="title"/>
          </p:nvPr>
        </p:nvSpPr>
        <p:spPr>
          <a:solidFill>
            <a:schemeClr val="accent5">
              <a:lumMod val="20000"/>
              <a:lumOff val="80000"/>
            </a:schemeClr>
          </a:solidFill>
          <a:ln>
            <a:solidFill>
              <a:srgbClr val="0070C0"/>
            </a:solidFill>
          </a:ln>
        </p:spPr>
        <p:txBody>
          <a:bodyPr/>
          <a:lstStyle/>
          <a:p>
            <a:pPr algn="ctr"/>
            <a:r>
              <a:rPr lang="ja-JP" altLang="en-US" sz="3200" b="1" dirty="0">
                <a:solidFill>
                  <a:prstClr val="black"/>
                </a:solidFill>
                <a:latin typeface="+mn-ea"/>
                <a:ea typeface="+mn-ea"/>
              </a:rPr>
              <a:t>“思考” は実現する！</a:t>
            </a:r>
            <a:endParaRPr kumimoji="1" lang="ja-JP" altLang="en-US" b="1" dirty="0">
              <a:latin typeface="+mn-ea"/>
              <a:ea typeface="+mn-ea"/>
            </a:endParaRPr>
          </a:p>
        </p:txBody>
      </p:sp>
      <p:pic>
        <p:nvPicPr>
          <p:cNvPr id="5" name="図 4">
            <a:extLst>
              <a:ext uri="{FF2B5EF4-FFF2-40B4-BE49-F238E27FC236}">
                <a16:creationId xmlns:a16="http://schemas.microsoft.com/office/drawing/2014/main" id="{F09BA98D-1B36-4132-BC8E-1AD1619677D0}"/>
              </a:ext>
            </a:extLst>
          </p:cNvPr>
          <p:cNvPicPr>
            <a:picLocks noChangeAspect="1"/>
          </p:cNvPicPr>
          <p:nvPr/>
        </p:nvPicPr>
        <p:blipFill>
          <a:blip r:embed="rId2"/>
          <a:stretch>
            <a:fillRect/>
          </a:stretch>
        </p:blipFill>
        <p:spPr>
          <a:xfrm>
            <a:off x="838199" y="5328438"/>
            <a:ext cx="10515599" cy="930319"/>
          </a:xfrm>
          <a:prstGeom prst="rect">
            <a:avLst/>
          </a:prstGeom>
          <a:ln w="3175">
            <a:solidFill>
              <a:schemeClr val="accent5">
                <a:lumMod val="20000"/>
                <a:lumOff val="80000"/>
              </a:schemeClr>
            </a:solidFill>
          </a:ln>
        </p:spPr>
      </p:pic>
      <p:sp>
        <p:nvSpPr>
          <p:cNvPr id="3" name="コンテンツ プレースホルダー 2">
            <a:extLst>
              <a:ext uri="{FF2B5EF4-FFF2-40B4-BE49-F238E27FC236}">
                <a16:creationId xmlns:a16="http://schemas.microsoft.com/office/drawing/2014/main" id="{D24CE36E-C5F9-EE2D-5DF4-BF66E1EE7950}"/>
              </a:ext>
            </a:extLst>
          </p:cNvPr>
          <p:cNvSpPr>
            <a:spLocks noGrp="1"/>
          </p:cNvSpPr>
          <p:nvPr>
            <p:ph idx="1"/>
          </p:nvPr>
        </p:nvSpPr>
        <p:spPr>
          <a:xfrm>
            <a:off x="838200" y="2183907"/>
            <a:ext cx="10515600" cy="4243526"/>
          </a:xfrm>
        </p:spPr>
        <p:txBody>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ja-JP" altLang="en-US" sz="2000" dirty="0">
                <a:solidFill>
                  <a:prstClr val="black"/>
                </a:solidFill>
                <a:latin typeface="游ゴシック Light" panose="020B0300000000000000" pitchFamily="50" charset="-128"/>
                <a:ea typeface="游ゴシック Light" panose="020B0300000000000000" pitchFamily="50" charset="-128"/>
              </a:rPr>
              <a:t>　</a:t>
            </a:r>
            <a:r>
              <a:rPr kumimoji="1" lang="ja-JP" altLang="en-US" sz="20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禅宗の寺院（金沢）に掲げられていた一言</a:t>
            </a:r>
            <a:r>
              <a:rPr kumimoji="1" lang="en-US" altLang="ja-JP" sz="20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1" lang="en-US" altLang="ja-JP" sz="20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1" lang="ja-JP" altLang="en-US" sz="20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　　</a:t>
            </a:r>
            <a:r>
              <a:rPr kumimoji="1" lang="ja-JP" altLang="en-US" sz="2400" b="1" i="0" u="none" strike="noStrike" kern="1200" cap="none" spc="0" normalizeH="0" baseline="0" noProof="0" dirty="0">
                <a:ln>
                  <a:noFill/>
                </a:ln>
                <a:solidFill>
                  <a:srgbClr val="FF0000"/>
                </a:solidFill>
                <a:effectLst/>
                <a:uLnTx/>
                <a:uFillTx/>
                <a:latin typeface="游ゴシック" panose="020B0400000000000000" pitchFamily="50" charset="-128"/>
                <a:ea typeface="游ゴシック" panose="020B0400000000000000" pitchFamily="50" charset="-128"/>
              </a:rPr>
              <a:t>「あなたの　これ</a:t>
            </a:r>
            <a:r>
              <a:rPr kumimoji="1" lang="ja-JP" altLang="en-US" sz="24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まで</a:t>
            </a:r>
            <a:r>
              <a:rPr kumimoji="1" lang="ja-JP" altLang="en-US" sz="2400" b="1" i="0" u="none" strike="noStrike" kern="1200" cap="none" spc="0" normalizeH="0" baseline="0" noProof="0" dirty="0">
                <a:ln>
                  <a:noFill/>
                </a:ln>
                <a:solidFill>
                  <a:srgbClr val="FF0000"/>
                </a:solidFill>
                <a:effectLst/>
                <a:uLnTx/>
                <a:uFillTx/>
                <a:latin typeface="游ゴシック" panose="020B0400000000000000" pitchFamily="50" charset="-128"/>
                <a:ea typeface="游ゴシック" panose="020B0400000000000000" pitchFamily="50" charset="-128"/>
              </a:rPr>
              <a:t>が　これ</a:t>
            </a:r>
            <a:r>
              <a:rPr kumimoji="1" lang="ja-JP" altLang="en-US" sz="2400" b="1" i="0" u="none" strike="noStrike" kern="1200" cap="none" spc="0" normalizeH="0" baseline="0" noProof="0" dirty="0">
                <a:ln>
                  <a:noFill/>
                </a:ln>
                <a:solidFill>
                  <a:srgbClr val="7030A0"/>
                </a:solidFill>
                <a:effectLst/>
                <a:uLnTx/>
                <a:uFillTx/>
                <a:latin typeface="游ゴシック" panose="020B0400000000000000" pitchFamily="50" charset="-128"/>
                <a:ea typeface="游ゴシック" panose="020B0400000000000000" pitchFamily="50" charset="-128"/>
              </a:rPr>
              <a:t>から</a:t>
            </a:r>
            <a:r>
              <a:rPr kumimoji="1" lang="ja-JP" altLang="en-US" sz="2400" b="1" i="0" u="none" strike="noStrike" kern="1200" cap="none" spc="0" normalizeH="0" baseline="0" noProof="0" dirty="0">
                <a:ln>
                  <a:noFill/>
                </a:ln>
                <a:solidFill>
                  <a:srgbClr val="FF0000"/>
                </a:solidFill>
                <a:effectLst/>
                <a:uLnTx/>
                <a:uFillTx/>
                <a:latin typeface="游ゴシック" panose="020B0400000000000000" pitchFamily="50" charset="-128"/>
                <a:ea typeface="游ゴシック" panose="020B0400000000000000" pitchFamily="50" charset="-128"/>
              </a:rPr>
              <a:t>を　決めるのではなく</a:t>
            </a:r>
            <a:endParaRPr kumimoji="1" lang="en-US" altLang="ja-JP" sz="2400" b="1" i="0" u="none" strike="noStrike" kern="1200" cap="none" spc="0" normalizeH="0" baseline="0" noProof="0" dirty="0">
              <a:ln>
                <a:noFill/>
              </a:ln>
              <a:solidFill>
                <a:srgbClr val="FF0000"/>
              </a:solidFill>
              <a:effectLst/>
              <a:uLnTx/>
              <a:uFillTx/>
              <a:latin typeface="游ゴシック" panose="020B0400000000000000" pitchFamily="50" charset="-128"/>
              <a:ea typeface="游ゴシック" panose="020B0400000000000000" pitchFamily="50" charset="-128"/>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1" lang="en-US" altLang="ja-JP" sz="2400" b="1" i="0" u="none" strike="noStrike" kern="1200" cap="none" spc="0" normalizeH="0" baseline="0" noProof="0" dirty="0">
              <a:ln>
                <a:noFill/>
              </a:ln>
              <a:solidFill>
                <a:srgbClr val="FF0000"/>
              </a:solidFill>
              <a:effectLst/>
              <a:uLnTx/>
              <a:uFillTx/>
              <a:latin typeface="游ゴシック" panose="020B0400000000000000" pitchFamily="50" charset="-128"/>
              <a:ea typeface="游ゴシック" panose="020B0400000000000000" pitchFamily="50" charset="-128"/>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1" lang="ja-JP" altLang="en-US" sz="2400" b="1" i="0" u="none" strike="noStrike" kern="1200" cap="none" spc="0" normalizeH="0" baseline="0" noProof="0" dirty="0">
                <a:ln>
                  <a:noFill/>
                </a:ln>
                <a:solidFill>
                  <a:srgbClr val="FF0000"/>
                </a:solidFill>
                <a:effectLst/>
                <a:uLnTx/>
                <a:uFillTx/>
                <a:latin typeface="游ゴシック" panose="020B0400000000000000" pitchFamily="50" charset="-128"/>
                <a:ea typeface="游ゴシック" panose="020B0400000000000000" pitchFamily="50" charset="-128"/>
              </a:rPr>
              <a:t>　</a:t>
            </a:r>
            <a:r>
              <a:rPr lang="ja-JP" altLang="en-US" sz="2400" b="1" dirty="0">
                <a:solidFill>
                  <a:srgbClr val="FF0000"/>
                </a:solidFill>
                <a:latin typeface="游ゴシック" panose="020B0400000000000000" pitchFamily="50" charset="-128"/>
                <a:ea typeface="游ゴシック" panose="020B0400000000000000" pitchFamily="50" charset="-128"/>
              </a:rPr>
              <a:t>  </a:t>
            </a:r>
            <a:r>
              <a:rPr kumimoji="1" lang="ja-JP" altLang="en-US" sz="2400" b="1" i="0" u="none" strike="noStrike" kern="1200" cap="none" spc="0" normalizeH="0" baseline="0" noProof="0" dirty="0">
                <a:ln>
                  <a:noFill/>
                </a:ln>
                <a:solidFill>
                  <a:srgbClr val="FF0000"/>
                </a:solidFill>
                <a:effectLst/>
                <a:uLnTx/>
                <a:uFillTx/>
                <a:latin typeface="游ゴシック" panose="020B0400000000000000" pitchFamily="50" charset="-128"/>
                <a:ea typeface="游ゴシック" panose="020B0400000000000000" pitchFamily="50" charset="-128"/>
              </a:rPr>
              <a:t>　あなたの　これ</a:t>
            </a:r>
            <a:r>
              <a:rPr kumimoji="1" lang="ja-JP" altLang="en-US" sz="2400" b="1" i="0" u="none" strike="noStrike" kern="1200" cap="none" spc="0" normalizeH="0" baseline="0" noProof="0" dirty="0">
                <a:ln>
                  <a:noFill/>
                </a:ln>
                <a:solidFill>
                  <a:srgbClr val="7030A0"/>
                </a:solidFill>
                <a:effectLst/>
                <a:uLnTx/>
                <a:uFillTx/>
                <a:latin typeface="游ゴシック" panose="020B0400000000000000" pitchFamily="50" charset="-128"/>
                <a:ea typeface="游ゴシック" panose="020B0400000000000000" pitchFamily="50" charset="-128"/>
              </a:rPr>
              <a:t>から</a:t>
            </a:r>
            <a:r>
              <a:rPr kumimoji="1" lang="ja-JP" altLang="en-US" sz="2400" b="1" i="0" u="none" strike="noStrike" kern="1200" cap="none" spc="0" normalizeH="0" baseline="0" noProof="0" dirty="0">
                <a:ln>
                  <a:noFill/>
                </a:ln>
                <a:solidFill>
                  <a:srgbClr val="FF0000"/>
                </a:solidFill>
                <a:effectLst/>
                <a:uLnTx/>
                <a:uFillTx/>
                <a:latin typeface="游ゴシック" panose="020B0400000000000000" pitchFamily="50" charset="-128"/>
                <a:ea typeface="游ゴシック" panose="020B0400000000000000" pitchFamily="50" charset="-128"/>
              </a:rPr>
              <a:t>が　これ</a:t>
            </a:r>
            <a:r>
              <a:rPr kumimoji="1" lang="ja-JP" altLang="en-US" sz="24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まで</a:t>
            </a:r>
            <a:r>
              <a:rPr kumimoji="1" lang="ja-JP" altLang="en-US" sz="2400" b="1" i="0" u="none" strike="noStrike" kern="1200" cap="none" spc="0" normalizeH="0" baseline="0" noProof="0" dirty="0">
                <a:ln>
                  <a:noFill/>
                </a:ln>
                <a:solidFill>
                  <a:srgbClr val="FF0000"/>
                </a:solidFill>
                <a:effectLst/>
                <a:uLnTx/>
                <a:uFillTx/>
                <a:latin typeface="游ゴシック" panose="020B0400000000000000" pitchFamily="50" charset="-128"/>
                <a:ea typeface="游ゴシック" panose="020B0400000000000000" pitchFamily="50" charset="-128"/>
              </a:rPr>
              <a:t>を　決めるのです」</a:t>
            </a:r>
            <a:endParaRPr kumimoji="1" lang="en-US" altLang="ja-JP" sz="2400" b="1" i="0" u="none" strike="noStrike" kern="1200" cap="none" spc="0" normalizeH="0" baseline="0" noProof="0" dirty="0">
              <a:ln>
                <a:noFill/>
              </a:ln>
              <a:solidFill>
                <a:srgbClr val="FF0000"/>
              </a:solidFill>
              <a:effectLst/>
              <a:uLnTx/>
              <a:uFillTx/>
              <a:latin typeface="游ゴシック" panose="020B0400000000000000" pitchFamily="50" charset="-128"/>
              <a:ea typeface="游ゴシック" panose="020B0400000000000000" pitchFamily="50" charset="-128"/>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1" lang="en-US" altLang="ja-JP" sz="20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1" lang="ja-JP" altLang="en-US" sz="20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　☆ これから（将来）の生き方次第で、これまで（過去）の評価（価値）は変えられます</a:t>
            </a:r>
            <a:endParaRPr kumimoji="1" lang="en-US" altLang="ja-JP" sz="20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1" lang="en-US" altLang="ja-JP" sz="20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1" lang="ja-JP" altLang="en-US" sz="20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　</a:t>
            </a:r>
            <a:r>
              <a:rPr kumimoji="1" lang="ja-JP" altLang="en-US" sz="2800" b="1" i="0" u="none" strike="noStrike" kern="1200" cap="none" spc="0" normalizeH="0" baseline="0" noProof="0" dirty="0">
                <a:ln>
                  <a:noFill/>
                </a:ln>
                <a:solidFill>
                  <a:srgbClr val="0070C0"/>
                </a:solidFill>
                <a:effectLst/>
                <a:uLnTx/>
                <a:uFillTx/>
                <a:latin typeface="游ゴシック" panose="020B0400000000000000" pitchFamily="50" charset="-128"/>
                <a:ea typeface="游ゴシック" panose="020B0400000000000000" pitchFamily="50" charset="-128"/>
              </a:rPr>
              <a:t>「いま“</a:t>
            </a:r>
            <a:r>
              <a:rPr kumimoji="1" lang="ja-JP" altLang="en-US" sz="2800" b="1" i="0" u="none" strike="noStrike" kern="1200" cap="none" spc="0" normalizeH="0" baseline="0" noProof="0" dirty="0">
                <a:ln>
                  <a:noFill/>
                </a:ln>
                <a:solidFill>
                  <a:srgbClr val="FF0000"/>
                </a:solidFill>
                <a:effectLst/>
                <a:uLnTx/>
                <a:uFillTx/>
                <a:latin typeface="游ゴシック" panose="020B0400000000000000" pitchFamily="50" charset="-128"/>
                <a:ea typeface="游ゴシック" panose="020B0400000000000000" pitchFamily="50" charset="-128"/>
              </a:rPr>
              <a:t>さ</a:t>
            </a:r>
            <a:r>
              <a:rPr kumimoji="1" lang="ja-JP" altLang="en-US" sz="2800" b="1" i="0" u="none" strike="noStrike" kern="1200" cap="none" spc="0" normalizeH="0" baseline="0" noProof="0" dirty="0">
                <a:ln>
                  <a:noFill/>
                </a:ln>
                <a:solidFill>
                  <a:srgbClr val="0070C0"/>
                </a:solidFill>
                <a:effectLst/>
                <a:uLnTx/>
                <a:uFillTx/>
                <a:latin typeface="游ゴシック" panose="020B0400000000000000" pitchFamily="50" charset="-128"/>
                <a:ea typeface="游ゴシック" panose="020B0400000000000000" pitchFamily="50" charset="-128"/>
              </a:rPr>
              <a:t>”ら」　を　「いま“</a:t>
            </a:r>
            <a:r>
              <a:rPr kumimoji="1" lang="ja-JP" altLang="en-US" sz="2800" b="1" i="0" u="none" strike="noStrike" kern="1200" cap="none" spc="0" normalizeH="0" baseline="0" noProof="0" dirty="0">
                <a:ln>
                  <a:noFill/>
                </a:ln>
                <a:solidFill>
                  <a:srgbClr val="FF0000"/>
                </a:solidFill>
                <a:effectLst/>
                <a:uLnTx/>
                <a:uFillTx/>
                <a:latin typeface="游ゴシック" panose="020B0400000000000000" pitchFamily="50" charset="-128"/>
                <a:ea typeface="游ゴシック" panose="020B0400000000000000" pitchFamily="50" charset="-128"/>
              </a:rPr>
              <a:t>か</a:t>
            </a:r>
            <a:r>
              <a:rPr kumimoji="1" lang="ja-JP" altLang="en-US" sz="2800" b="1" i="0" u="none" strike="noStrike" kern="1200" cap="none" spc="0" normalizeH="0" baseline="0" noProof="0" dirty="0">
                <a:ln>
                  <a:noFill/>
                </a:ln>
                <a:solidFill>
                  <a:srgbClr val="0070C0"/>
                </a:solidFill>
                <a:effectLst/>
                <a:uLnTx/>
                <a:uFillTx/>
                <a:latin typeface="游ゴシック" panose="020B0400000000000000" pitchFamily="50" charset="-128"/>
                <a:ea typeface="游ゴシック" panose="020B0400000000000000" pitchFamily="50" charset="-128"/>
              </a:rPr>
              <a:t>”ら」　に変えましょう！</a:t>
            </a:r>
          </a:p>
          <a:p>
            <a:pPr marL="0" indent="0">
              <a:buNone/>
            </a:pPr>
            <a:endParaRPr kumimoji="1" lang="ja-JP" altLang="en-US" dirty="0"/>
          </a:p>
        </p:txBody>
      </p:sp>
    </p:spTree>
    <p:extLst>
      <p:ext uri="{BB962C8B-B14F-4D97-AF65-F5344CB8AC3E}">
        <p14:creationId xmlns:p14="http://schemas.microsoft.com/office/powerpoint/2010/main" val="1807242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1000"/>
                                        <p:tgtEl>
                                          <p:spTgt spid="3">
                                            <p:txEl>
                                              <p:pRg st="4" end="4"/>
                                            </p:txEl>
                                          </p:spTgt>
                                        </p:tgtEl>
                                      </p:cBhvr>
                                    </p:animEffect>
                                    <p:anim calcmode="lin" valueType="num">
                                      <p:cBhvr>
                                        <p:cTn id="2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6" end="6"/>
                                            </p:txEl>
                                          </p:spTgt>
                                        </p:tgtEl>
                                        <p:attrNameLst>
                                          <p:attrName>style.visibility</p:attrName>
                                        </p:attrNameLst>
                                      </p:cBhvr>
                                      <p:to>
                                        <p:strVal val="visible"/>
                                      </p:to>
                                    </p:set>
                                    <p:animEffect transition="in" filter="fade">
                                      <p:cBhvr>
                                        <p:cTn id="28" dur="1000"/>
                                        <p:tgtEl>
                                          <p:spTgt spid="3">
                                            <p:txEl>
                                              <p:pRg st="6" end="6"/>
                                            </p:txEl>
                                          </p:spTgt>
                                        </p:tgtEl>
                                      </p:cBhvr>
                                    </p:animEffect>
                                    <p:anim calcmode="lin" valueType="num">
                                      <p:cBhvr>
                                        <p:cTn id="29"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animEffect transition="in" filter="fade">
                                      <p:cBhvr>
                                        <p:cTn id="35" dur="1000"/>
                                        <p:tgtEl>
                                          <p:spTgt spid="3">
                                            <p:txEl>
                                              <p:pRg st="8" end="8"/>
                                            </p:txEl>
                                          </p:spTgt>
                                        </p:tgtEl>
                                      </p:cBhvr>
                                    </p:animEffect>
                                    <p:anim calcmode="lin" valueType="num">
                                      <p:cBhvr>
                                        <p:cTn id="36"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a:extLst>
              <a:ext uri="{FF2B5EF4-FFF2-40B4-BE49-F238E27FC236}">
                <a16:creationId xmlns:a16="http://schemas.microsoft.com/office/drawing/2014/main" id="{7621E3D0-A1D0-D9AE-C6D3-F9E80721DE38}"/>
              </a:ext>
            </a:extLst>
          </p:cNvPr>
          <p:cNvSpPr/>
          <p:nvPr/>
        </p:nvSpPr>
        <p:spPr>
          <a:xfrm>
            <a:off x="838199" y="2583402"/>
            <a:ext cx="10515600" cy="241472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2" name="タイトル 1">
            <a:extLst>
              <a:ext uri="{FF2B5EF4-FFF2-40B4-BE49-F238E27FC236}">
                <a16:creationId xmlns:a16="http://schemas.microsoft.com/office/drawing/2014/main" id="{3FD2B2A0-B4E5-EAF4-EA48-995569FEB620}"/>
              </a:ext>
            </a:extLst>
          </p:cNvPr>
          <p:cNvSpPr>
            <a:spLocks noGrp="1"/>
          </p:cNvSpPr>
          <p:nvPr>
            <p:ph type="title"/>
          </p:nvPr>
        </p:nvSpPr>
        <p:spPr>
          <a:xfrm>
            <a:off x="838200" y="365125"/>
            <a:ext cx="10515600" cy="1401531"/>
          </a:xfrm>
          <a:solidFill>
            <a:schemeClr val="accent5">
              <a:lumMod val="20000"/>
              <a:lumOff val="80000"/>
            </a:schemeClr>
          </a:solidFill>
          <a:ln>
            <a:solidFill>
              <a:schemeClr val="accent1"/>
            </a:solidFill>
          </a:ln>
        </p:spPr>
        <p:txBody>
          <a:bodyPr>
            <a:normAutofit fontScale="90000"/>
          </a:bodyPr>
          <a:lstStyle/>
          <a:p>
            <a:pPr marL="0" marR="0" lvl="0" indent="0" algn="ctr" defTabSz="914400" rtl="0" eaLnBrk="1" fontAlgn="auto" latinLnBrk="0" hangingPunct="1">
              <a:lnSpc>
                <a:spcPct val="90000"/>
              </a:lnSpc>
              <a:spcBef>
                <a:spcPts val="1000"/>
              </a:spcBef>
              <a:spcAft>
                <a:spcPts val="0"/>
              </a:spcAft>
              <a:tabLst/>
              <a:defRPr/>
            </a:pPr>
            <a:br>
              <a:rPr kumimoji="1" lang="en-US" altLang="ja-JP" sz="3200" b="1" i="0" u="none" strike="noStrike" kern="1200" cap="none" spc="0" normalizeH="0" baseline="0" noProof="0" dirty="0">
                <a:ln>
                  <a:noFill/>
                </a:ln>
                <a:solidFill>
                  <a:srgbClr val="FF0000"/>
                </a:solidFill>
                <a:effectLst/>
                <a:uLnTx/>
                <a:uFillTx/>
                <a:latin typeface="+mj-ea"/>
                <a:cs typeface="+mn-cs"/>
              </a:rPr>
            </a:br>
            <a:r>
              <a:rPr kumimoji="1" lang="ja-JP" altLang="en-US" sz="3200" b="1" i="0" u="none" strike="noStrike" kern="1200" cap="none" spc="0" normalizeH="0" baseline="0" noProof="0" dirty="0">
                <a:ln>
                  <a:noFill/>
                </a:ln>
                <a:solidFill>
                  <a:srgbClr val="FF0000"/>
                </a:solidFill>
                <a:effectLst/>
                <a:uLnTx/>
                <a:uFillTx/>
                <a:latin typeface="+mj-ea"/>
                <a:cs typeface="+mn-cs"/>
              </a:rPr>
              <a:t>　</a:t>
            </a:r>
            <a:br>
              <a:rPr kumimoji="1" lang="en-US" altLang="ja-JP" sz="3200" b="1" i="0" u="none" strike="noStrike" kern="1200" cap="none" spc="0" normalizeH="0" baseline="0" noProof="0" dirty="0">
                <a:ln>
                  <a:noFill/>
                </a:ln>
                <a:solidFill>
                  <a:srgbClr val="FF0000"/>
                </a:solidFill>
                <a:effectLst/>
                <a:uLnTx/>
                <a:uFillTx/>
                <a:latin typeface="+mj-ea"/>
                <a:cs typeface="+mn-cs"/>
              </a:rPr>
            </a:br>
            <a:r>
              <a:rPr kumimoji="1" lang="en-US" altLang="ja-JP" sz="3600" b="1" i="0" u="none" strike="noStrike" kern="1200" cap="none" spc="0" normalizeH="0" baseline="0" noProof="0" dirty="0">
                <a:ln>
                  <a:noFill/>
                </a:ln>
                <a:uLnTx/>
                <a:uFillTx/>
                <a:latin typeface="+mn-ea"/>
                <a:ea typeface="+mn-ea"/>
                <a:cs typeface="+mn-cs"/>
              </a:rPr>
              <a:t>1  </a:t>
            </a:r>
            <a:r>
              <a:rPr kumimoji="1" lang="ja-JP" altLang="en-US" sz="3600" b="1" i="0" u="none" strike="noStrike" kern="1200" cap="none" spc="0" normalizeH="0" baseline="0" noProof="0" dirty="0">
                <a:ln>
                  <a:noFill/>
                </a:ln>
                <a:uLnTx/>
                <a:uFillTx/>
                <a:latin typeface="+mn-ea"/>
                <a:ea typeface="+mn-ea"/>
                <a:cs typeface="+mn-cs"/>
              </a:rPr>
              <a:t>その会員は</a:t>
            </a:r>
            <a:r>
              <a:rPr kumimoji="1" lang="ja-JP" altLang="en-US" sz="3600" b="1" i="0" u="none" strike="noStrike" kern="1200" cap="none" spc="0" normalizeH="0" baseline="0" noProof="0" dirty="0">
                <a:ln>
                  <a:noFill/>
                </a:ln>
                <a:solidFill>
                  <a:srgbClr val="FF0000"/>
                </a:solidFill>
                <a:uLnTx/>
                <a:uFillTx/>
                <a:latin typeface="+mn-ea"/>
                <a:ea typeface="+mn-ea"/>
                <a:cs typeface="+mn-cs"/>
              </a:rPr>
              <a:t>「老太狸暗」</a:t>
            </a:r>
            <a:r>
              <a:rPr kumimoji="1" lang="ja-JP" altLang="en-US" sz="3600" b="1" i="0" u="none" strike="noStrike" kern="1200" cap="none" spc="0" normalizeH="0" baseline="0" noProof="0" dirty="0">
                <a:ln>
                  <a:noFill/>
                </a:ln>
                <a:uLnTx/>
                <a:uFillTx/>
                <a:latin typeface="+mn-ea"/>
                <a:ea typeface="+mn-ea"/>
                <a:cs typeface="+mn-cs"/>
              </a:rPr>
              <a:t>か？　そうではないか？</a:t>
            </a:r>
            <a:br>
              <a:rPr kumimoji="1" lang="en-US" altLang="ja-JP" sz="3600" b="1" i="0" u="none" strike="noStrike" kern="1200" cap="none" spc="0" normalizeH="0" baseline="0" noProof="0" dirty="0">
                <a:ln>
                  <a:noFill/>
                </a:ln>
                <a:uLnTx/>
                <a:uFillTx/>
                <a:latin typeface="+mn-ea"/>
                <a:ea typeface="+mn-ea"/>
                <a:cs typeface="+mn-cs"/>
              </a:rPr>
            </a:br>
            <a:endParaRPr kumimoji="1" lang="ja-JP" altLang="en-US" sz="3600" b="1" dirty="0">
              <a:latin typeface="+mn-ea"/>
              <a:ea typeface="+mn-ea"/>
            </a:endParaRPr>
          </a:p>
        </p:txBody>
      </p:sp>
      <p:sp>
        <p:nvSpPr>
          <p:cNvPr id="3" name="コンテンツ プレースホルダー 2">
            <a:extLst>
              <a:ext uri="{FF2B5EF4-FFF2-40B4-BE49-F238E27FC236}">
                <a16:creationId xmlns:a16="http://schemas.microsoft.com/office/drawing/2014/main" id="{2418D669-CCE5-D04B-A978-C07798E383A9}"/>
              </a:ext>
            </a:extLst>
          </p:cNvPr>
          <p:cNvSpPr>
            <a:spLocks noGrp="1"/>
          </p:cNvSpPr>
          <p:nvPr>
            <p:ph idx="1"/>
          </p:nvPr>
        </p:nvSpPr>
        <p:spPr>
          <a:xfrm>
            <a:off x="838201" y="2017213"/>
            <a:ext cx="10515600" cy="4779361"/>
          </a:xfrm>
        </p:spPr>
        <p:txBody>
          <a:bodyPr>
            <a:normAutofit/>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1" lang="ja-JP" altLang="en-US" sz="2000" b="1" i="0" u="none" strike="noStrike" kern="1200" cap="none" spc="0" normalizeH="0" baseline="0" noProof="0" dirty="0">
                <a:ln>
                  <a:noFill/>
                </a:ln>
                <a:solidFill>
                  <a:srgbClr val="FF0000"/>
                </a:solidFill>
                <a:effectLst/>
                <a:uLnTx/>
                <a:uFillTx/>
                <a:latin typeface="游ゴシック" panose="020B0400000000000000" pitchFamily="50" charset="-128"/>
                <a:ea typeface="游ゴシック" panose="020B0400000000000000" pitchFamily="50" charset="-128"/>
              </a:rPr>
              <a:t>「老太狸暗」</a:t>
            </a:r>
            <a:r>
              <a:rPr kumimoji="1" lang="ja-JP" altLang="en-US" sz="20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を</a:t>
            </a:r>
            <a:r>
              <a:rPr kumimoji="1" lang="ja-JP" altLang="en-US" sz="2000" b="1" i="0" u="none" strike="noStrike" kern="1200" cap="none" spc="0" normalizeH="0" baseline="0" noProof="0" dirty="0">
                <a:ln>
                  <a:noFill/>
                </a:ln>
                <a:solidFill>
                  <a:schemeClr val="accent4">
                    <a:lumMod val="50000"/>
                  </a:schemeClr>
                </a:solidFill>
                <a:effectLst/>
                <a:uLnTx/>
                <a:uFillTx/>
                <a:latin typeface="游ゴシック" panose="020B0400000000000000" pitchFamily="50" charset="-128"/>
                <a:ea typeface="游ゴシック" panose="020B0400000000000000" pitchFamily="50" charset="-128"/>
              </a:rPr>
              <a:t>「ロータリアン」</a:t>
            </a:r>
            <a:r>
              <a:rPr kumimoji="1" lang="ja-JP" altLang="en-US" sz="20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と読みます　</a:t>
            </a:r>
            <a:r>
              <a:rPr kumimoji="1" lang="ja-JP" altLang="en-US" sz="2000" b="1" i="0" u="none" strike="noStrike" kern="1200" cap="none" spc="0" normalizeH="0" baseline="0" noProof="0" dirty="0">
                <a:ln>
                  <a:noFill/>
                </a:ln>
                <a:solidFill>
                  <a:srgbClr val="0070C0"/>
                </a:solidFill>
                <a:effectLst/>
                <a:uLnTx/>
                <a:uFillTx/>
                <a:latin typeface="游ゴシック" panose="020B0400000000000000" pitchFamily="50" charset="-128"/>
                <a:ea typeface="游ゴシック" panose="020B0400000000000000" pitchFamily="50" charset="-128"/>
              </a:rPr>
              <a:t>そのココロは</a:t>
            </a:r>
            <a:r>
              <a:rPr kumimoji="1" lang="en-US" altLang="ja-JP" sz="2000" b="1" i="0" u="none" strike="noStrike" kern="1200" cap="none" spc="0" normalizeH="0" baseline="0" noProof="0" dirty="0">
                <a:ln>
                  <a:noFill/>
                </a:ln>
                <a:solidFill>
                  <a:srgbClr val="0070C0"/>
                </a:solidFill>
                <a:effectLst/>
                <a:uLnTx/>
                <a:uFillTx/>
                <a:latin typeface="游ゴシック" panose="020B0400000000000000" pitchFamily="50" charset="-128"/>
                <a:ea typeface="游ゴシック" panose="020B0400000000000000" pitchFamily="50" charset="-128"/>
              </a:rPr>
              <a:t>…</a:t>
            </a:r>
            <a:r>
              <a:rPr kumimoji="1" lang="ja-JP" altLang="en-US" sz="2000" b="1" i="0" u="none" strike="noStrike" kern="1200" cap="none" spc="0" normalizeH="0" baseline="0" noProof="0" dirty="0">
                <a:ln>
                  <a:noFill/>
                </a:ln>
                <a:solidFill>
                  <a:srgbClr val="0070C0"/>
                </a:solidFill>
                <a:effectLst/>
                <a:uLnTx/>
                <a:uFillTx/>
                <a:latin typeface="游ゴシック" panose="020B0400000000000000" pitchFamily="50" charset="-128"/>
                <a:ea typeface="游ゴシック" panose="020B0400000000000000" pitchFamily="50" charset="-128"/>
              </a:rPr>
              <a:t>、</a:t>
            </a:r>
            <a:endParaRPr kumimoji="1" lang="en-US" altLang="ja-JP" sz="2000" b="1" i="0" u="none" strike="noStrike" kern="1200" cap="none" spc="0" normalizeH="0" baseline="0" noProof="0" dirty="0">
              <a:ln>
                <a:noFill/>
              </a:ln>
              <a:solidFill>
                <a:srgbClr val="0070C0"/>
              </a:solidFill>
              <a:effectLst/>
              <a:uLnTx/>
              <a:uFillTx/>
              <a:latin typeface="游ゴシック" panose="020B0400000000000000" pitchFamily="50" charset="-128"/>
              <a:ea typeface="游ゴシック" panose="020B0400000000000000" pitchFamily="50" charset="-128"/>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1" lang="en-US" altLang="ja-JP" sz="20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1" lang="ja-JP" altLang="en-US" sz="20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　</a:t>
            </a:r>
            <a:r>
              <a:rPr kumimoji="1" lang="ja-JP" altLang="en-US" sz="2000" b="1" i="0" u="none" strike="noStrike" kern="1200" cap="none" spc="0" normalizeH="0" baseline="0" noProof="0" dirty="0">
                <a:ln>
                  <a:noFill/>
                </a:ln>
                <a:effectLst/>
                <a:uLnTx/>
                <a:uFillTx/>
                <a:latin typeface="游ゴシック" panose="020B0400000000000000" pitchFamily="50" charset="-128"/>
                <a:ea typeface="游ゴシック" panose="020B0400000000000000" pitchFamily="50" charset="-128"/>
              </a:rPr>
              <a:t>「老」：　クラブの将来にはまったく関心がなく、自分のことだけに執着している人</a:t>
            </a:r>
            <a:endParaRPr kumimoji="1" lang="en-US" altLang="ja-JP" sz="2000" b="1" i="0" u="none" strike="noStrike" kern="1200" cap="none" spc="0" normalizeH="0" baseline="0" noProof="0" dirty="0">
              <a:ln>
                <a:noFill/>
              </a:ln>
              <a:effectLst/>
              <a:uLnTx/>
              <a:uFillTx/>
              <a:latin typeface="游ゴシック" panose="020B0400000000000000" pitchFamily="50" charset="-128"/>
              <a:ea typeface="游ゴシック" panose="020B0400000000000000" pitchFamily="50" charset="-128"/>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1" lang="ja-JP" altLang="en-US" sz="2000" b="1" i="0" u="none" strike="noStrike" kern="1200" cap="none" spc="0" normalizeH="0" baseline="0" noProof="0" dirty="0">
                <a:ln>
                  <a:noFill/>
                </a:ln>
                <a:effectLst/>
                <a:uLnTx/>
                <a:uFillTx/>
                <a:latin typeface="游ゴシック" panose="020B0400000000000000" pitchFamily="50" charset="-128"/>
                <a:ea typeface="游ゴシック" panose="020B0400000000000000" pitchFamily="50" charset="-128"/>
              </a:rPr>
              <a:t>　「太」：　自分が得をすることだけに腐心していて、まるで行動（寄付等）が伴わない</a:t>
            </a:r>
            <a:endParaRPr kumimoji="1" lang="en-US" altLang="ja-JP" sz="2000" b="1" i="0" u="none" strike="noStrike" kern="1200" cap="none" spc="0" normalizeH="0" baseline="0" noProof="0" dirty="0">
              <a:ln>
                <a:noFill/>
              </a:ln>
              <a:effectLst/>
              <a:uLnTx/>
              <a:uFillTx/>
              <a:latin typeface="游ゴシック" panose="020B0400000000000000" pitchFamily="50" charset="-128"/>
              <a:ea typeface="游ゴシック" panose="020B0400000000000000" pitchFamily="50" charset="-128"/>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1" lang="ja-JP" altLang="en-US" sz="2000" b="1" i="0" u="none" strike="noStrike" kern="1200" cap="none" spc="0" normalizeH="0" baseline="0" noProof="0" dirty="0">
                <a:ln>
                  <a:noFill/>
                </a:ln>
                <a:effectLst/>
                <a:uLnTx/>
                <a:uFillTx/>
                <a:latin typeface="游ゴシック" panose="020B0400000000000000" pitchFamily="50" charset="-128"/>
                <a:ea typeface="游ゴシック" panose="020B0400000000000000" pitchFamily="50" charset="-128"/>
              </a:rPr>
              <a:t>　　　　　　口先だけの人、ジコチュー（自己中心）</a:t>
            </a:r>
            <a:endParaRPr kumimoji="1" lang="en-US" altLang="ja-JP" sz="2000" b="1" i="0" u="none" strike="noStrike" kern="1200" cap="none" spc="0" normalizeH="0" baseline="0" noProof="0" dirty="0">
              <a:ln>
                <a:noFill/>
              </a:ln>
              <a:effectLst/>
              <a:uLnTx/>
              <a:uFillTx/>
              <a:latin typeface="游ゴシック" panose="020B0400000000000000" pitchFamily="50" charset="-128"/>
              <a:ea typeface="游ゴシック" panose="020B0400000000000000" pitchFamily="50" charset="-128"/>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1" lang="ja-JP" altLang="en-US" sz="2000" b="1" i="0" u="none" strike="noStrike" kern="1200" cap="none" spc="0" normalizeH="0" baseline="0" noProof="0" dirty="0">
                <a:ln>
                  <a:noFill/>
                </a:ln>
                <a:effectLst/>
                <a:uLnTx/>
                <a:uFillTx/>
                <a:latin typeface="游ゴシック" panose="020B0400000000000000" pitchFamily="50" charset="-128"/>
                <a:ea typeface="游ゴシック" panose="020B0400000000000000" pitchFamily="50" charset="-128"/>
              </a:rPr>
              <a:t>　「狸」：　クラブ・地区等の活動には参加せず、汗をかかないようにふるまう狡猾な人</a:t>
            </a:r>
            <a:endParaRPr kumimoji="1" lang="en-US" altLang="ja-JP" sz="2000" b="1" i="0" u="none" strike="noStrike" kern="1200" cap="none" spc="0" normalizeH="0" baseline="0" noProof="0" dirty="0">
              <a:ln>
                <a:noFill/>
              </a:ln>
              <a:effectLst/>
              <a:uLnTx/>
              <a:uFillTx/>
              <a:latin typeface="游ゴシック" panose="020B0400000000000000" pitchFamily="50" charset="-128"/>
              <a:ea typeface="游ゴシック" panose="020B0400000000000000" pitchFamily="50" charset="-128"/>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1" lang="ja-JP" altLang="en-US" sz="2000" b="1" i="0" u="none" strike="noStrike" kern="1200" cap="none" spc="0" normalizeH="0" baseline="0" noProof="0" dirty="0">
                <a:ln>
                  <a:noFill/>
                </a:ln>
                <a:effectLst/>
                <a:uLnTx/>
                <a:uFillTx/>
                <a:latin typeface="游ゴシック" panose="020B0400000000000000" pitchFamily="50" charset="-128"/>
                <a:ea typeface="游ゴシック" panose="020B0400000000000000" pitchFamily="50" charset="-128"/>
              </a:rPr>
              <a:t>　「暗」：　その人がいるだけで周囲が暗くなるような負のオーラを持った人</a:t>
            </a:r>
            <a:endParaRPr kumimoji="1" lang="en-US" altLang="ja-JP" sz="2000" b="1" i="0" u="none" strike="noStrike" kern="1200" cap="none" spc="0" normalizeH="0" baseline="0" noProof="0" dirty="0">
              <a:ln>
                <a:noFill/>
              </a:ln>
              <a:effectLst/>
              <a:uLnTx/>
              <a:uFillTx/>
              <a:latin typeface="游ゴシック" panose="020B0400000000000000" pitchFamily="50" charset="-128"/>
              <a:ea typeface="游ゴシック" panose="020B0400000000000000" pitchFamily="50" charset="-128"/>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1" lang="en-US" altLang="ja-JP" sz="20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1" lang="ja-JP" altLang="en-US" sz="20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　　このような人が好んで集まるクラブには将来はありません</a:t>
            </a:r>
            <a:endParaRPr kumimoji="1" lang="en-US" altLang="ja-JP" sz="20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1" lang="ja-JP" altLang="en-US" sz="20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　　このような人をクラブに入れてはいけません</a:t>
            </a:r>
            <a:endParaRPr kumimoji="1" lang="en-US" altLang="ja-JP" sz="20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1" lang="ja-JP" altLang="en-US" sz="20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　　クラブは楽しくなければ意味はありません</a:t>
            </a:r>
            <a:endParaRPr kumimoji="1" lang="en-US" altLang="ja-JP" sz="20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endParaRPr>
          </a:p>
          <a:p>
            <a:pPr marL="0" indent="0">
              <a:buNone/>
            </a:pPr>
            <a:endParaRPr kumimoji="1" lang="ja-JP" altLang="en-US" dirty="0"/>
          </a:p>
        </p:txBody>
      </p:sp>
      <p:sp>
        <p:nvSpPr>
          <p:cNvPr id="5" name="テキスト ボックス 4">
            <a:extLst>
              <a:ext uri="{FF2B5EF4-FFF2-40B4-BE49-F238E27FC236}">
                <a16:creationId xmlns:a16="http://schemas.microsoft.com/office/drawing/2014/main" id="{04E0CE47-F5D2-65E9-94AA-CD8D78933C57}"/>
              </a:ext>
            </a:extLst>
          </p:cNvPr>
          <p:cNvSpPr txBox="1"/>
          <p:nvPr/>
        </p:nvSpPr>
        <p:spPr>
          <a:xfrm>
            <a:off x="838200" y="366266"/>
            <a:ext cx="1320554" cy="483209"/>
          </a:xfrm>
          <a:prstGeom prst="rect">
            <a:avLst/>
          </a:prstGeom>
          <a:noFill/>
        </p:spPr>
        <p:txBody>
          <a:bodyPr wrap="square">
            <a:spAutoFit/>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1" lang="en-US" altLang="ja-JP" sz="2800" b="1" i="0" u="none" strike="noStrike" kern="1200" cap="none" spc="0" normalizeH="0" baseline="0" noProof="0" dirty="0">
                <a:ln>
                  <a:noFill/>
                </a:ln>
                <a:solidFill>
                  <a:srgbClr val="0070C0"/>
                </a:solidFill>
                <a:effectLst/>
                <a:uLnTx/>
                <a:uFillTx/>
                <a:latin typeface="游ゴシック" panose="020F0502020204030204"/>
                <a:ea typeface="游ゴシック" panose="020B0400000000000000" pitchFamily="50" charset="-128"/>
                <a:cs typeface="+mn-cs"/>
              </a:rPr>
              <a:t>B</a:t>
            </a:r>
            <a:r>
              <a:rPr kumimoji="1" lang="ja-JP" altLang="en-US" sz="2000" b="1" i="0" u="none" strike="noStrike" kern="1200" cap="none" spc="0" normalizeH="0" baseline="0" noProof="0" dirty="0">
                <a:ln>
                  <a:noFill/>
                </a:ln>
                <a:solidFill>
                  <a:srgbClr val="0070C0"/>
                </a:solidFill>
                <a:effectLst/>
                <a:uLnTx/>
                <a:uFillTx/>
                <a:latin typeface="游ゴシック" panose="020F0502020204030204"/>
                <a:ea typeface="游ゴシック" panose="020B0400000000000000" pitchFamily="50" charset="-128"/>
                <a:cs typeface="+mn-cs"/>
              </a:rPr>
              <a:t>タイプ</a:t>
            </a:r>
            <a:endParaRPr kumimoji="1" lang="en-US" altLang="ja-JP" sz="2000" b="1" i="0" u="none" strike="noStrike" kern="1200" cap="none" spc="0" normalizeH="0" baseline="0" noProof="0" dirty="0">
              <a:ln>
                <a:noFill/>
              </a:ln>
              <a:solidFill>
                <a:srgbClr val="0070C0"/>
              </a:solidFill>
              <a:effectLst/>
              <a:uLnTx/>
              <a:uFillTx/>
              <a:latin typeface="游ゴシック" panose="020F0502020204030204"/>
              <a:ea typeface="游ゴシック" panose="020B0400000000000000" pitchFamily="50" charset="-128"/>
              <a:cs typeface="+mn-cs"/>
            </a:endParaRPr>
          </a:p>
        </p:txBody>
      </p:sp>
      <p:sp>
        <p:nvSpPr>
          <p:cNvPr id="7" name="テキスト ボックス 6">
            <a:extLst>
              <a:ext uri="{FF2B5EF4-FFF2-40B4-BE49-F238E27FC236}">
                <a16:creationId xmlns:a16="http://schemas.microsoft.com/office/drawing/2014/main" id="{D2157661-044F-14DF-EB24-4A2E0391031D}"/>
              </a:ext>
            </a:extLst>
          </p:cNvPr>
          <p:cNvSpPr txBox="1"/>
          <p:nvPr/>
        </p:nvSpPr>
        <p:spPr>
          <a:xfrm>
            <a:off x="838199" y="365125"/>
            <a:ext cx="1320554" cy="483209"/>
          </a:xfrm>
          <a:prstGeom prst="rect">
            <a:avLst/>
          </a:prstGeom>
          <a:noFill/>
        </p:spPr>
        <p:txBody>
          <a:bodyPr wrap="square">
            <a:spAutoFit/>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1" lang="en-US" altLang="ja-JP" sz="2800" b="1" i="0" u="none" strike="noStrike" kern="1200" cap="none" spc="0" normalizeH="0" baseline="0" noProof="0" dirty="0">
                <a:ln>
                  <a:noFill/>
                </a:ln>
                <a:solidFill>
                  <a:srgbClr val="0070C0"/>
                </a:solidFill>
                <a:effectLst/>
                <a:uLnTx/>
                <a:uFillTx/>
                <a:latin typeface="游ゴシック" panose="020F0502020204030204"/>
                <a:ea typeface="游ゴシック" panose="020B0400000000000000" pitchFamily="50" charset="-128"/>
                <a:cs typeface="+mn-cs"/>
              </a:rPr>
              <a:t>B</a:t>
            </a:r>
            <a:r>
              <a:rPr kumimoji="1" lang="ja-JP" altLang="en-US" sz="2000" b="1" i="0" u="none" strike="noStrike" kern="1200" cap="none" spc="0" normalizeH="0" baseline="0" noProof="0" dirty="0">
                <a:ln>
                  <a:noFill/>
                </a:ln>
                <a:solidFill>
                  <a:srgbClr val="0070C0"/>
                </a:solidFill>
                <a:effectLst/>
                <a:uLnTx/>
                <a:uFillTx/>
                <a:latin typeface="游ゴシック" panose="020F0502020204030204"/>
                <a:ea typeface="游ゴシック" panose="020B0400000000000000" pitchFamily="50" charset="-128"/>
                <a:cs typeface="+mn-cs"/>
              </a:rPr>
              <a:t>タイプ</a:t>
            </a:r>
            <a:endParaRPr kumimoji="1" lang="en-US" altLang="ja-JP" sz="2000" b="1" i="0" u="none" strike="noStrike" kern="1200" cap="none" spc="0" normalizeH="0" baseline="0" noProof="0" dirty="0">
              <a:ln>
                <a:noFill/>
              </a:ln>
              <a:solidFill>
                <a:srgbClr val="0070C0"/>
              </a:solidFill>
              <a:effectLst/>
              <a:uLnTx/>
              <a:uFillTx/>
              <a:latin typeface="游ゴシック" panose="020F0502020204030204"/>
              <a:ea typeface="游ゴシック" panose="020B0400000000000000" pitchFamily="50" charset="-128"/>
              <a:cs typeface="+mn-cs"/>
            </a:endParaRPr>
          </a:p>
        </p:txBody>
      </p:sp>
      <p:pic>
        <p:nvPicPr>
          <p:cNvPr id="4" name="図 3">
            <a:extLst>
              <a:ext uri="{FF2B5EF4-FFF2-40B4-BE49-F238E27FC236}">
                <a16:creationId xmlns:a16="http://schemas.microsoft.com/office/drawing/2014/main" id="{F2BEE0EF-CF1E-1E4A-DBB3-614A1F35103B}"/>
              </a:ext>
            </a:extLst>
          </p:cNvPr>
          <p:cNvPicPr>
            <a:picLocks noChangeAspect="1"/>
          </p:cNvPicPr>
          <p:nvPr/>
        </p:nvPicPr>
        <p:blipFill>
          <a:blip r:embed="rId2"/>
          <a:stretch>
            <a:fillRect/>
          </a:stretch>
        </p:blipFill>
        <p:spPr>
          <a:xfrm>
            <a:off x="672241" y="228744"/>
            <a:ext cx="1390008" cy="755970"/>
          </a:xfrm>
          <a:prstGeom prst="rect">
            <a:avLst/>
          </a:prstGeom>
        </p:spPr>
      </p:pic>
    </p:spTree>
    <p:extLst>
      <p:ext uri="{BB962C8B-B14F-4D97-AF65-F5344CB8AC3E}">
        <p14:creationId xmlns:p14="http://schemas.microsoft.com/office/powerpoint/2010/main" val="19040168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4" presetID="42" presetClass="entr" presetSubtype="0" fill="hold" nodeType="withEffect">
                                  <p:stCondLst>
                                    <p:cond delay="0"/>
                                  </p:stCondLst>
                                  <p:childTnLst>
                                    <p:set>
                                      <p:cBhvr>
                                        <p:cTn id="25" dur="1" fill="hold">
                                          <p:stCondLst>
                                            <p:cond delay="0"/>
                                          </p:stCondLst>
                                        </p:cTn>
                                        <p:tgtEl>
                                          <p:spTgt spid="3">
                                            <p:txEl>
                                              <p:pRg st="4" end="4"/>
                                            </p:txEl>
                                          </p:spTgt>
                                        </p:tgtEl>
                                        <p:attrNameLst>
                                          <p:attrName>style.visibility</p:attrName>
                                        </p:attrNameLst>
                                      </p:cBhvr>
                                      <p:to>
                                        <p:strVal val="visible"/>
                                      </p:to>
                                    </p:set>
                                    <p:animEffect transition="in" filter="fade">
                                      <p:cBhvr>
                                        <p:cTn id="26" dur="1000"/>
                                        <p:tgtEl>
                                          <p:spTgt spid="3">
                                            <p:txEl>
                                              <p:pRg st="4" end="4"/>
                                            </p:txEl>
                                          </p:spTgt>
                                        </p:tgtEl>
                                      </p:cBhvr>
                                    </p:animEffect>
                                    <p:anim calcmode="lin" valueType="num">
                                      <p:cBhvr>
                                        <p:cTn id="27"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nodeType="clickEffect">
                                  <p:stCondLst>
                                    <p:cond delay="0"/>
                                  </p:stCondLst>
                                  <p:childTnLst>
                                    <p:set>
                                      <p:cBhvr>
                                        <p:cTn id="32" dur="1" fill="hold">
                                          <p:stCondLst>
                                            <p:cond delay="0"/>
                                          </p:stCondLst>
                                        </p:cTn>
                                        <p:tgtEl>
                                          <p:spTgt spid="3">
                                            <p:txEl>
                                              <p:pRg st="5" end="5"/>
                                            </p:txEl>
                                          </p:spTgt>
                                        </p:tgtEl>
                                        <p:attrNameLst>
                                          <p:attrName>style.visibility</p:attrName>
                                        </p:attrNameLst>
                                      </p:cBhvr>
                                      <p:to>
                                        <p:strVal val="visible"/>
                                      </p:to>
                                    </p:set>
                                    <p:animEffect transition="in" filter="fade">
                                      <p:cBhvr>
                                        <p:cTn id="33" dur="1000"/>
                                        <p:tgtEl>
                                          <p:spTgt spid="3">
                                            <p:txEl>
                                              <p:pRg st="5" end="5"/>
                                            </p:txEl>
                                          </p:spTgt>
                                        </p:tgtEl>
                                      </p:cBhvr>
                                    </p:animEffect>
                                    <p:anim calcmode="lin" valueType="num">
                                      <p:cBhvr>
                                        <p:cTn id="34"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nodeType="clickEffect">
                                  <p:stCondLst>
                                    <p:cond delay="0"/>
                                  </p:stCondLst>
                                  <p:childTnLst>
                                    <p:set>
                                      <p:cBhvr>
                                        <p:cTn id="39" dur="1" fill="hold">
                                          <p:stCondLst>
                                            <p:cond delay="0"/>
                                          </p:stCondLst>
                                        </p:cTn>
                                        <p:tgtEl>
                                          <p:spTgt spid="3">
                                            <p:txEl>
                                              <p:pRg st="6" end="6"/>
                                            </p:txEl>
                                          </p:spTgt>
                                        </p:tgtEl>
                                        <p:attrNameLst>
                                          <p:attrName>style.visibility</p:attrName>
                                        </p:attrNameLst>
                                      </p:cBhvr>
                                      <p:to>
                                        <p:strVal val="visible"/>
                                      </p:to>
                                    </p:set>
                                    <p:animEffect transition="in" filter="fade">
                                      <p:cBhvr>
                                        <p:cTn id="40" dur="1000"/>
                                        <p:tgtEl>
                                          <p:spTgt spid="3">
                                            <p:txEl>
                                              <p:pRg st="6" end="6"/>
                                            </p:txEl>
                                          </p:spTgt>
                                        </p:tgtEl>
                                      </p:cBhvr>
                                    </p:animEffect>
                                    <p:anim calcmode="lin" valueType="num">
                                      <p:cBhvr>
                                        <p:cTn id="41"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2"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42" presetClass="entr" presetSubtype="0" fill="hold"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fade">
                                      <p:cBhvr>
                                        <p:cTn id="47" dur="1000"/>
                                        <p:tgtEl>
                                          <p:spTgt spid="3">
                                            <p:txEl>
                                              <p:pRg st="8" end="8"/>
                                            </p:txEl>
                                          </p:spTgt>
                                        </p:tgtEl>
                                      </p:cBhvr>
                                    </p:animEffect>
                                    <p:anim calcmode="lin" valueType="num">
                                      <p:cBhvr>
                                        <p:cTn id="48"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49" dur="1000" fill="hold"/>
                                        <p:tgtEl>
                                          <p:spTgt spid="3">
                                            <p:txEl>
                                              <p:pRg st="8" end="8"/>
                                            </p:txEl>
                                          </p:spTgt>
                                        </p:tgtEl>
                                        <p:attrNameLst>
                                          <p:attrName>ppt_y</p:attrName>
                                        </p:attrNameLst>
                                      </p:cBhvr>
                                      <p:tavLst>
                                        <p:tav tm="0">
                                          <p:val>
                                            <p:strVal val="#ppt_y+.1"/>
                                          </p:val>
                                        </p:tav>
                                        <p:tav tm="100000">
                                          <p:val>
                                            <p:strVal val="#ppt_y"/>
                                          </p:val>
                                        </p:tav>
                                      </p:tavLst>
                                    </p:anim>
                                  </p:childTnLst>
                                </p:cTn>
                              </p:par>
                              <p:par>
                                <p:cTn id="50" presetID="42" presetClass="entr" presetSubtype="0" fill="hold" nodeType="withEffect">
                                  <p:stCondLst>
                                    <p:cond delay="0"/>
                                  </p:stCondLst>
                                  <p:childTnLst>
                                    <p:set>
                                      <p:cBhvr>
                                        <p:cTn id="51" dur="1" fill="hold">
                                          <p:stCondLst>
                                            <p:cond delay="0"/>
                                          </p:stCondLst>
                                        </p:cTn>
                                        <p:tgtEl>
                                          <p:spTgt spid="3">
                                            <p:txEl>
                                              <p:pRg st="9" end="9"/>
                                            </p:txEl>
                                          </p:spTgt>
                                        </p:tgtEl>
                                        <p:attrNameLst>
                                          <p:attrName>style.visibility</p:attrName>
                                        </p:attrNameLst>
                                      </p:cBhvr>
                                      <p:to>
                                        <p:strVal val="visible"/>
                                      </p:to>
                                    </p:set>
                                    <p:animEffect transition="in" filter="fade">
                                      <p:cBhvr>
                                        <p:cTn id="52" dur="1000"/>
                                        <p:tgtEl>
                                          <p:spTgt spid="3">
                                            <p:txEl>
                                              <p:pRg st="9" end="9"/>
                                            </p:txEl>
                                          </p:spTgt>
                                        </p:tgtEl>
                                      </p:cBhvr>
                                    </p:animEffect>
                                    <p:anim calcmode="lin" valueType="num">
                                      <p:cBhvr>
                                        <p:cTn id="53"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54" dur="1000" fill="hold"/>
                                        <p:tgtEl>
                                          <p:spTgt spid="3">
                                            <p:txEl>
                                              <p:pRg st="9" end="9"/>
                                            </p:txEl>
                                          </p:spTgt>
                                        </p:tgtEl>
                                        <p:attrNameLst>
                                          <p:attrName>ppt_y</p:attrName>
                                        </p:attrNameLst>
                                      </p:cBhvr>
                                      <p:tavLst>
                                        <p:tav tm="0">
                                          <p:val>
                                            <p:strVal val="#ppt_y+.1"/>
                                          </p:val>
                                        </p:tav>
                                        <p:tav tm="100000">
                                          <p:val>
                                            <p:strVal val="#ppt_y"/>
                                          </p:val>
                                        </p:tav>
                                      </p:tavLst>
                                    </p:anim>
                                  </p:childTnLst>
                                </p:cTn>
                              </p:par>
                              <p:par>
                                <p:cTn id="55" presetID="42" presetClass="entr" presetSubtype="0" fill="hold" nodeType="withEffect">
                                  <p:stCondLst>
                                    <p:cond delay="0"/>
                                  </p:stCondLst>
                                  <p:childTnLst>
                                    <p:set>
                                      <p:cBhvr>
                                        <p:cTn id="56" dur="1" fill="hold">
                                          <p:stCondLst>
                                            <p:cond delay="0"/>
                                          </p:stCondLst>
                                        </p:cTn>
                                        <p:tgtEl>
                                          <p:spTgt spid="3">
                                            <p:txEl>
                                              <p:pRg st="10" end="10"/>
                                            </p:txEl>
                                          </p:spTgt>
                                        </p:tgtEl>
                                        <p:attrNameLst>
                                          <p:attrName>style.visibility</p:attrName>
                                        </p:attrNameLst>
                                      </p:cBhvr>
                                      <p:to>
                                        <p:strVal val="visible"/>
                                      </p:to>
                                    </p:set>
                                    <p:animEffect transition="in" filter="fade">
                                      <p:cBhvr>
                                        <p:cTn id="57" dur="1000"/>
                                        <p:tgtEl>
                                          <p:spTgt spid="3">
                                            <p:txEl>
                                              <p:pRg st="10" end="10"/>
                                            </p:txEl>
                                          </p:spTgt>
                                        </p:tgtEl>
                                      </p:cBhvr>
                                    </p:animEffect>
                                    <p:anim calcmode="lin" valueType="num">
                                      <p:cBhvr>
                                        <p:cTn id="58"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59" dur="1000" fill="hold"/>
                                        <p:tgtEl>
                                          <p:spTgt spid="3">
                                            <p:txEl>
                                              <p:pRg st="10" end="1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89D612A-08AE-D09C-C9DF-B3BF659EF430}"/>
              </a:ext>
            </a:extLst>
          </p:cNvPr>
          <p:cNvSpPr>
            <a:spLocks noGrp="1"/>
          </p:cNvSpPr>
          <p:nvPr>
            <p:ph type="title"/>
          </p:nvPr>
        </p:nvSpPr>
        <p:spPr>
          <a:solidFill>
            <a:schemeClr val="accent5">
              <a:lumMod val="20000"/>
              <a:lumOff val="80000"/>
            </a:schemeClr>
          </a:solidFill>
          <a:ln>
            <a:solidFill>
              <a:schemeClr val="accent1"/>
            </a:solidFill>
          </a:ln>
        </p:spPr>
        <p:txBody>
          <a:bodyPr>
            <a:normAutofit/>
          </a:bodyPr>
          <a:lstStyle/>
          <a:p>
            <a:pPr algn="ctr"/>
            <a:r>
              <a:rPr lang="en-US" altLang="ja-JP" sz="3200" b="1" dirty="0">
                <a:latin typeface="+mn-ea"/>
                <a:ea typeface="+mn-ea"/>
              </a:rPr>
              <a:t>“</a:t>
            </a:r>
            <a:r>
              <a:rPr lang="ja-JP" altLang="en-US" sz="3200" b="1" dirty="0">
                <a:latin typeface="+mn-ea"/>
                <a:ea typeface="+mn-ea"/>
              </a:rPr>
              <a:t>高崎クラブ</a:t>
            </a:r>
            <a:r>
              <a:rPr lang="en-US" altLang="ja-JP" sz="3200" b="1" dirty="0">
                <a:latin typeface="+mn-ea"/>
                <a:ea typeface="+mn-ea"/>
              </a:rPr>
              <a:t>”</a:t>
            </a:r>
            <a:r>
              <a:rPr lang="ja-JP" altLang="en-US" sz="3200" b="1" dirty="0">
                <a:latin typeface="+mn-ea"/>
                <a:ea typeface="+mn-ea"/>
              </a:rPr>
              <a:t> の会員数の変遷</a:t>
            </a:r>
            <a:endParaRPr kumimoji="1" lang="ja-JP" altLang="en-US" sz="3200" b="1" dirty="0">
              <a:latin typeface="+mn-ea"/>
              <a:ea typeface="+mn-ea"/>
            </a:endParaRPr>
          </a:p>
        </p:txBody>
      </p:sp>
      <p:graphicFrame>
        <p:nvGraphicFramePr>
          <p:cNvPr id="4" name="コンテンツ プレースホルダー 3">
            <a:extLst>
              <a:ext uri="{FF2B5EF4-FFF2-40B4-BE49-F238E27FC236}">
                <a16:creationId xmlns:a16="http://schemas.microsoft.com/office/drawing/2014/main" id="{BAB031A5-EB00-FAA4-2686-C4166A3BC7C7}"/>
              </a:ext>
            </a:extLst>
          </p:cNvPr>
          <p:cNvGraphicFramePr>
            <a:graphicFrameLocks noGrp="1"/>
          </p:cNvGraphicFramePr>
          <p:nvPr>
            <p:ph idx="1"/>
            <p:extLst>
              <p:ext uri="{D42A27DB-BD31-4B8C-83A1-F6EECF244321}">
                <p14:modId xmlns:p14="http://schemas.microsoft.com/office/powerpoint/2010/main" val="355849741"/>
              </p:ext>
            </p:extLst>
          </p:nvPr>
        </p:nvGraphicFramePr>
        <p:xfrm>
          <a:off x="838200" y="1988599"/>
          <a:ext cx="10515600" cy="4504278"/>
        </p:xfrm>
        <a:graphic>
          <a:graphicData uri="http://schemas.openxmlformats.org/drawingml/2006/table">
            <a:tbl>
              <a:tblPr/>
              <a:tblGrid>
                <a:gridCol w="1618261">
                  <a:extLst>
                    <a:ext uri="{9D8B030D-6E8A-4147-A177-3AD203B41FA5}">
                      <a16:colId xmlns:a16="http://schemas.microsoft.com/office/drawing/2014/main" val="2833520274"/>
                    </a:ext>
                  </a:extLst>
                </a:gridCol>
                <a:gridCol w="2213485">
                  <a:extLst>
                    <a:ext uri="{9D8B030D-6E8A-4147-A177-3AD203B41FA5}">
                      <a16:colId xmlns:a16="http://schemas.microsoft.com/office/drawing/2014/main" val="2857013965"/>
                    </a:ext>
                  </a:extLst>
                </a:gridCol>
                <a:gridCol w="1692665">
                  <a:extLst>
                    <a:ext uri="{9D8B030D-6E8A-4147-A177-3AD203B41FA5}">
                      <a16:colId xmlns:a16="http://schemas.microsoft.com/office/drawing/2014/main" val="1699623419"/>
                    </a:ext>
                  </a:extLst>
                </a:gridCol>
                <a:gridCol w="1959276">
                  <a:extLst>
                    <a:ext uri="{9D8B030D-6E8A-4147-A177-3AD203B41FA5}">
                      <a16:colId xmlns:a16="http://schemas.microsoft.com/office/drawing/2014/main" val="3868502900"/>
                    </a:ext>
                  </a:extLst>
                </a:gridCol>
                <a:gridCol w="1339252">
                  <a:extLst>
                    <a:ext uri="{9D8B030D-6E8A-4147-A177-3AD203B41FA5}">
                      <a16:colId xmlns:a16="http://schemas.microsoft.com/office/drawing/2014/main" val="2730500063"/>
                    </a:ext>
                  </a:extLst>
                </a:gridCol>
                <a:gridCol w="744027">
                  <a:extLst>
                    <a:ext uri="{9D8B030D-6E8A-4147-A177-3AD203B41FA5}">
                      <a16:colId xmlns:a16="http://schemas.microsoft.com/office/drawing/2014/main" val="643775108"/>
                    </a:ext>
                  </a:extLst>
                </a:gridCol>
                <a:gridCol w="948634">
                  <a:extLst>
                    <a:ext uri="{9D8B030D-6E8A-4147-A177-3AD203B41FA5}">
                      <a16:colId xmlns:a16="http://schemas.microsoft.com/office/drawing/2014/main" val="668373865"/>
                    </a:ext>
                  </a:extLst>
                </a:gridCol>
              </a:tblGrid>
              <a:tr h="636339">
                <a:tc>
                  <a:txBody>
                    <a:bodyPr/>
                    <a:lstStyle/>
                    <a:p>
                      <a:pPr algn="r" fontAlgn="ctr"/>
                      <a:r>
                        <a:rPr lang="ja-JP" altLang="en-US" sz="1600" b="1" i="0" u="none" strike="noStrike" dirty="0">
                          <a:solidFill>
                            <a:srgbClr val="000000"/>
                          </a:solidFill>
                          <a:effectLst/>
                          <a:latin typeface="游ゴシック" panose="020B0400000000000000" pitchFamily="50" charset="-128"/>
                          <a:ea typeface="游ゴシック" panose="020B0400000000000000" pitchFamily="50" charset="-128"/>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a:txBody>
                    <a:bodyPr/>
                    <a:lstStyle/>
                    <a:p>
                      <a:pPr algn="ctr" fontAlgn="ctr"/>
                      <a:r>
                        <a:rPr lang="ja-JP" altLang="en-US" sz="1600" b="1" i="0" u="none" strike="noStrike" dirty="0">
                          <a:solidFill>
                            <a:srgbClr val="000000"/>
                          </a:solidFill>
                          <a:effectLst/>
                          <a:latin typeface="游ゴシック" panose="020B0400000000000000" pitchFamily="50" charset="-128"/>
                          <a:ea typeface="游ゴシック" panose="020B0400000000000000" pitchFamily="50" charset="-128"/>
                        </a:rPr>
                        <a:t>会員数</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a:txBody>
                    <a:bodyPr/>
                    <a:lstStyle/>
                    <a:p>
                      <a:pPr algn="ctr" fontAlgn="ctr"/>
                      <a:r>
                        <a:rPr lang="ja-JP" altLang="en-US" sz="1600" b="1" i="0" u="none" strike="noStrike">
                          <a:solidFill>
                            <a:srgbClr val="000000"/>
                          </a:solidFill>
                          <a:effectLst/>
                          <a:latin typeface="游ゴシック" panose="020B0400000000000000" pitchFamily="50" charset="-128"/>
                          <a:ea typeface="游ゴシック" panose="020B0400000000000000" pitchFamily="50" charset="-128"/>
                        </a:rPr>
                        <a:t>増減</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a:txBody>
                    <a:bodyPr/>
                    <a:lstStyle/>
                    <a:p>
                      <a:pPr algn="ctr" fontAlgn="ctr"/>
                      <a:r>
                        <a:rPr lang="ja-JP" altLang="en-US" sz="1600" b="1" i="0" u="none" strike="noStrike" dirty="0">
                          <a:solidFill>
                            <a:srgbClr val="000000"/>
                          </a:solidFill>
                          <a:effectLst/>
                          <a:latin typeface="游ゴシック" panose="020B0400000000000000" pitchFamily="50" charset="-128"/>
                          <a:ea typeface="游ゴシック" panose="020B0400000000000000" pitchFamily="50" charset="-128"/>
                        </a:rPr>
                        <a:t>内 女性数</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a:txBody>
                    <a:bodyPr/>
                    <a:lstStyle/>
                    <a:p>
                      <a:pPr algn="l" fontAlgn="ctr"/>
                      <a:r>
                        <a:rPr lang="ja-JP" altLang="en-US" sz="1600" b="1" i="0" u="none" strike="noStrike">
                          <a:solidFill>
                            <a:srgbClr val="000000"/>
                          </a:solidFill>
                          <a:effectLst/>
                          <a:latin typeface="游ゴシック" panose="020B0400000000000000" pitchFamily="50" charset="-128"/>
                          <a:ea typeface="游ゴシック" panose="020B0400000000000000" pitchFamily="50" charset="-128"/>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a:txBody>
                    <a:bodyPr/>
                    <a:lstStyle/>
                    <a:p>
                      <a:pPr algn="l" fontAlgn="ctr"/>
                      <a:r>
                        <a:rPr lang="ja-JP" altLang="en-US" sz="1600" b="1" i="0" u="none" strike="noStrike">
                          <a:solidFill>
                            <a:srgbClr val="000000"/>
                          </a:solidFill>
                          <a:effectLst/>
                          <a:latin typeface="游ゴシック" panose="020B0400000000000000" pitchFamily="50" charset="-128"/>
                          <a:ea typeface="游ゴシック" panose="020B0400000000000000" pitchFamily="50" charset="-128"/>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a:txBody>
                    <a:bodyPr/>
                    <a:lstStyle/>
                    <a:p>
                      <a:pPr algn="l" fontAlgn="ctr"/>
                      <a:r>
                        <a:rPr lang="ja-JP" altLang="en-US" sz="1100" b="1" i="0" u="none" strike="noStrike">
                          <a:solidFill>
                            <a:srgbClr val="000000"/>
                          </a:solidFill>
                          <a:effectLst/>
                          <a:latin typeface="游ゴシック" panose="020B0400000000000000" pitchFamily="50" charset="-128"/>
                          <a:ea typeface="游ゴシック" panose="020B0400000000000000" pitchFamily="50" charset="-128"/>
                        </a:rPr>
                        <a:t>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extLst>
                  <a:ext uri="{0D108BD9-81ED-4DB2-BD59-A6C34878D82A}">
                    <a16:rowId xmlns:a16="http://schemas.microsoft.com/office/drawing/2014/main" val="2606428147"/>
                  </a:ext>
                </a:extLst>
              </a:tr>
              <a:tr h="511566">
                <a:tc>
                  <a:txBody>
                    <a:bodyPr/>
                    <a:lstStyle/>
                    <a:p>
                      <a:pPr algn="ctr" fontAlgn="ctr"/>
                      <a:r>
                        <a:rPr lang="en-US" altLang="ja-JP" sz="1600" b="1" i="0" u="none" strike="noStrike" dirty="0">
                          <a:solidFill>
                            <a:srgbClr val="000000"/>
                          </a:solidFill>
                          <a:effectLst/>
                          <a:latin typeface="游ゴシック" panose="020B0400000000000000" pitchFamily="50" charset="-128"/>
                          <a:ea typeface="游ゴシック" panose="020B0400000000000000" pitchFamily="50" charset="-128"/>
                        </a:rPr>
                        <a:t>1998.</a:t>
                      </a:r>
                      <a:r>
                        <a:rPr lang="ja-JP" altLang="en-US" sz="1600" b="1" i="0" u="none" strike="noStrike" dirty="0">
                          <a:solidFill>
                            <a:srgbClr val="000000"/>
                          </a:solidFill>
                          <a:effectLst/>
                          <a:latin typeface="游ゴシック" panose="020B0400000000000000" pitchFamily="50" charset="-128"/>
                          <a:ea typeface="游ゴシック" panose="020B0400000000000000" pitchFamily="50" charset="-128"/>
                        </a:rPr>
                        <a:t> </a:t>
                      </a:r>
                      <a:r>
                        <a:rPr lang="en-US" altLang="ja-JP" sz="1600" b="1" i="0" u="none" strike="noStrike" dirty="0">
                          <a:solidFill>
                            <a:srgbClr val="000000"/>
                          </a:solidFill>
                          <a:effectLst/>
                          <a:latin typeface="游ゴシック" panose="020B0400000000000000" pitchFamily="50" charset="-128"/>
                          <a:ea typeface="游ゴシック" panose="020B0400000000000000" pitchFamily="50" charset="-128"/>
                        </a:rPr>
                        <a:t>6</a:t>
                      </a:r>
                      <a:r>
                        <a:rPr lang="ja-JP" altLang="en-US" sz="1600" b="1" i="0" u="none" strike="noStrike" dirty="0">
                          <a:solidFill>
                            <a:srgbClr val="000000"/>
                          </a:solidFill>
                          <a:effectLst/>
                          <a:latin typeface="游ゴシック" panose="020B0400000000000000" pitchFamily="50" charset="-128"/>
                          <a:ea typeface="游ゴシック" panose="020B0400000000000000" pitchFamily="50" charset="-128"/>
                        </a:rPr>
                        <a:t>末</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600" b="1" i="0" u="none" strike="noStrike" dirty="0">
                          <a:solidFill>
                            <a:srgbClr val="000000"/>
                          </a:solidFill>
                          <a:effectLst/>
                          <a:latin typeface="游ゴシック" panose="020B0400000000000000" pitchFamily="50" charset="-128"/>
                          <a:ea typeface="游ゴシック" panose="020B0400000000000000" pitchFamily="50" charset="-128"/>
                        </a:rPr>
                        <a:t>98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1600" b="1" i="0" u="none" strike="noStrike" dirty="0">
                          <a:solidFill>
                            <a:srgbClr val="000000"/>
                          </a:solidFill>
                          <a:effectLst/>
                          <a:latin typeface="游ゴシック" panose="020B0400000000000000" pitchFamily="50" charset="-128"/>
                          <a:ea typeface="游ゴシック" panose="020B0400000000000000" pitchFamily="50" charset="-128"/>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600" b="1" i="0" u="none" strike="noStrike">
                          <a:solidFill>
                            <a:srgbClr val="000000"/>
                          </a:solidFill>
                          <a:effectLst/>
                          <a:latin typeface="游ゴシック" panose="020B0400000000000000" pitchFamily="50" charset="-128"/>
                          <a:ea typeface="游ゴシック" panose="020B0400000000000000" pitchFamily="50" charset="-128"/>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gridSpan="3">
                  <a:txBody>
                    <a:bodyPr/>
                    <a:lstStyle/>
                    <a:p>
                      <a:pPr algn="ctr" fontAlgn="ctr"/>
                      <a:r>
                        <a:rPr lang="ja-JP" altLang="en-US" sz="1600" b="1" i="0" u="none" strike="noStrike" dirty="0">
                          <a:solidFill>
                            <a:srgbClr val="000000"/>
                          </a:solidFill>
                          <a:effectLst/>
                          <a:latin typeface="游ゴシック" panose="020B0400000000000000" pitchFamily="50" charset="-128"/>
                          <a:ea typeface="游ゴシック" panose="020B0400000000000000" pitchFamily="50" charset="-128"/>
                        </a:rPr>
                        <a:t>田中の入会年度</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332040047"/>
                  </a:ext>
                </a:extLst>
              </a:tr>
              <a:tr h="449180">
                <a:tc rowSpan="2">
                  <a:txBody>
                    <a:bodyPr/>
                    <a:lstStyle/>
                    <a:p>
                      <a:pPr algn="ctr" fontAlgn="ctr"/>
                      <a:r>
                        <a:rPr lang="en-US" altLang="ja-JP" sz="1600" b="1" i="0" u="none" strike="noStrike" dirty="0">
                          <a:solidFill>
                            <a:srgbClr val="00B050"/>
                          </a:solidFill>
                          <a:effectLst/>
                          <a:latin typeface="游ゴシック" panose="020B0400000000000000" pitchFamily="50" charset="-128"/>
                          <a:ea typeface="游ゴシック" panose="020B0400000000000000" pitchFamily="50" charset="-128"/>
                        </a:rPr>
                        <a:t>16</a:t>
                      </a:r>
                      <a:r>
                        <a:rPr lang="ja-JP" altLang="en-US" sz="1600" b="1" i="0" u="none" strike="noStrike" dirty="0">
                          <a:solidFill>
                            <a:srgbClr val="00B050"/>
                          </a:solidFill>
                          <a:effectLst/>
                          <a:latin typeface="游ゴシック" panose="020B0400000000000000" pitchFamily="50" charset="-128"/>
                          <a:ea typeface="游ゴシック" panose="020B0400000000000000" pitchFamily="50" charset="-128"/>
                        </a:rPr>
                        <a:t>年 経過</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EDEDED"/>
                    </a:solidFill>
                  </a:tcPr>
                </a:tc>
                <a:tc>
                  <a:txBody>
                    <a:bodyPr/>
                    <a:lstStyle/>
                    <a:p>
                      <a:pPr algn="ctr" fontAlgn="ctr"/>
                      <a:r>
                        <a:rPr lang="ja-JP" altLang="en-US" sz="1600" b="1" i="0" u="none" strike="noStrike" dirty="0">
                          <a:solidFill>
                            <a:srgbClr val="000000"/>
                          </a:solidFill>
                          <a:effectLst/>
                          <a:latin typeface="游ゴシック" panose="020B0400000000000000" pitchFamily="50" charset="-128"/>
                          <a:ea typeface="游ゴシック" panose="020B0400000000000000" pitchFamily="50" charset="-128"/>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a:noFill/>
                    </a:lnB>
                    <a:solidFill>
                      <a:srgbClr val="EDEDED"/>
                    </a:solidFill>
                  </a:tcPr>
                </a:tc>
                <a:tc>
                  <a:txBody>
                    <a:bodyPr/>
                    <a:lstStyle/>
                    <a:p>
                      <a:pPr algn="ctr" fontAlgn="ctr"/>
                      <a:r>
                        <a:rPr lang="ja-JP" altLang="en-US" sz="1600" b="1" i="0" u="none" strike="noStrike" dirty="0">
                          <a:solidFill>
                            <a:srgbClr val="000000"/>
                          </a:solidFill>
                          <a:effectLst/>
                          <a:latin typeface="游ゴシック" panose="020B0400000000000000" pitchFamily="50" charset="-128"/>
                          <a:ea typeface="游ゴシック" panose="020B0400000000000000" pitchFamily="50" charset="-128"/>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a:noFill/>
                    </a:lnB>
                    <a:solidFill>
                      <a:srgbClr val="EDEDED"/>
                    </a:solidFill>
                  </a:tcPr>
                </a:tc>
                <a:tc>
                  <a:txBody>
                    <a:bodyPr/>
                    <a:lstStyle/>
                    <a:p>
                      <a:pPr algn="ctr" fontAlgn="ctr"/>
                      <a:r>
                        <a:rPr lang="ja-JP" altLang="en-US" sz="1600" b="1" i="0" u="none" strike="noStrike">
                          <a:solidFill>
                            <a:srgbClr val="000000"/>
                          </a:solidFill>
                          <a:effectLst/>
                          <a:latin typeface="游ゴシック" panose="020B0400000000000000" pitchFamily="50" charset="-128"/>
                          <a:ea typeface="游ゴシック" panose="020B0400000000000000" pitchFamily="50" charset="-128"/>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a:noFill/>
                    </a:lnB>
                    <a:solidFill>
                      <a:srgbClr val="EDEDED"/>
                    </a:solidFill>
                  </a:tcPr>
                </a:tc>
                <a:tc>
                  <a:txBody>
                    <a:bodyPr/>
                    <a:lstStyle/>
                    <a:p>
                      <a:pPr algn="l" fontAlgn="ctr"/>
                      <a:r>
                        <a:rPr lang="ja-JP" altLang="en-US" sz="1600" b="1" i="0" u="none" strike="noStrike">
                          <a:solidFill>
                            <a:srgbClr val="000000"/>
                          </a:solidFill>
                          <a:effectLst/>
                          <a:latin typeface="游ゴシック" panose="020B0400000000000000" pitchFamily="50" charset="-128"/>
                          <a:ea typeface="游ゴシック" panose="020B0400000000000000" pitchFamily="50" charset="-128"/>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a:noFill/>
                    </a:lnB>
                    <a:solidFill>
                      <a:srgbClr val="EDEDED"/>
                    </a:solidFill>
                  </a:tcPr>
                </a:tc>
                <a:tc>
                  <a:txBody>
                    <a:bodyPr/>
                    <a:lstStyle/>
                    <a:p>
                      <a:pPr algn="l" fontAlgn="ctr"/>
                      <a:r>
                        <a:rPr lang="ja-JP" altLang="en-US" sz="1600" b="1" i="0" u="none" strike="noStrike">
                          <a:solidFill>
                            <a:srgbClr val="000000"/>
                          </a:solidFill>
                          <a:effectLst/>
                          <a:latin typeface="游ゴシック" panose="020B0400000000000000" pitchFamily="50" charset="-128"/>
                          <a:ea typeface="游ゴシック" panose="020B0400000000000000" pitchFamily="50" charset="-128"/>
                        </a:rPr>
                        <a:t>　</a:t>
                      </a:r>
                    </a:p>
                  </a:txBody>
                  <a:tcPr marL="9525" marR="9525" marT="9525" marB="0" anchor="ctr">
                    <a:lnL>
                      <a:noFill/>
                    </a:lnL>
                    <a:lnR>
                      <a:noFill/>
                    </a:lnR>
                    <a:lnT w="6350" cap="flat" cmpd="sng" algn="ctr">
                      <a:solidFill>
                        <a:srgbClr val="000000"/>
                      </a:solidFill>
                      <a:prstDash val="dot"/>
                      <a:round/>
                      <a:headEnd type="none" w="med" len="med"/>
                      <a:tailEnd type="none" w="med" len="med"/>
                    </a:lnT>
                    <a:lnB>
                      <a:noFill/>
                    </a:lnB>
                    <a:solidFill>
                      <a:srgbClr val="EDEDED"/>
                    </a:solidFill>
                  </a:tcPr>
                </a:tc>
                <a:tc>
                  <a:txBody>
                    <a:bodyPr/>
                    <a:lstStyle/>
                    <a:p>
                      <a:pPr algn="l" fontAlgn="ctr"/>
                      <a:r>
                        <a:rPr lang="ja-JP" altLang="en-US" sz="1100" b="1" i="0" u="none" strike="noStrike">
                          <a:solidFill>
                            <a:srgbClr val="000000"/>
                          </a:solidFill>
                          <a:effectLst/>
                          <a:latin typeface="游ゴシック" panose="020B0400000000000000" pitchFamily="50" charset="-128"/>
                          <a:ea typeface="游ゴシック" panose="020B0400000000000000" pitchFamily="50" charset="-128"/>
                        </a:rPr>
                        <a:t>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a:noFill/>
                    </a:lnB>
                    <a:solidFill>
                      <a:srgbClr val="EDEDED"/>
                    </a:solidFill>
                  </a:tcPr>
                </a:tc>
                <a:extLst>
                  <a:ext uri="{0D108BD9-81ED-4DB2-BD59-A6C34878D82A}">
                    <a16:rowId xmlns:a16="http://schemas.microsoft.com/office/drawing/2014/main" val="80181242"/>
                  </a:ext>
                </a:extLst>
              </a:tr>
              <a:tr h="449180">
                <a:tc vMerge="1">
                  <a:txBody>
                    <a:bodyPr/>
                    <a:lstStyle/>
                    <a:p>
                      <a:endParaRPr kumimoji="1" lang="ja-JP" altLang="en-US"/>
                    </a:p>
                  </a:txBody>
                  <a:tcPr/>
                </a:tc>
                <a:tc>
                  <a:txBody>
                    <a:bodyPr/>
                    <a:lstStyle/>
                    <a:p>
                      <a:pPr algn="ctr" fontAlgn="ctr"/>
                      <a:r>
                        <a:rPr lang="ja-JP" altLang="en-US" sz="1600" b="1" i="0" u="none" strike="noStrike" dirty="0">
                          <a:solidFill>
                            <a:srgbClr val="000000"/>
                          </a:solidFill>
                          <a:effectLst/>
                          <a:latin typeface="游ゴシック" panose="020B0400000000000000" pitchFamily="50" charset="-128"/>
                          <a:ea typeface="游ゴシック" panose="020B0400000000000000" pitchFamily="50" charset="-128"/>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dot"/>
                      <a:round/>
                      <a:headEnd type="none" w="med" len="med"/>
                      <a:tailEnd type="none" w="med" len="med"/>
                    </a:lnB>
                    <a:solidFill>
                      <a:srgbClr val="EDEDED"/>
                    </a:solidFill>
                  </a:tcPr>
                </a:tc>
                <a:tc>
                  <a:txBody>
                    <a:bodyPr/>
                    <a:lstStyle/>
                    <a:p>
                      <a:pPr algn="ctr" fontAlgn="ctr"/>
                      <a:r>
                        <a:rPr lang="ja-JP" altLang="en-US" sz="1600" b="1" i="0" u="none" strike="noStrike" dirty="0">
                          <a:solidFill>
                            <a:srgbClr val="000000"/>
                          </a:solidFill>
                          <a:effectLst/>
                          <a:latin typeface="游ゴシック" panose="020B0400000000000000" pitchFamily="50" charset="-128"/>
                          <a:ea typeface="游ゴシック" panose="020B0400000000000000" pitchFamily="50" charset="-128"/>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dot"/>
                      <a:round/>
                      <a:headEnd type="none" w="med" len="med"/>
                      <a:tailEnd type="none" w="med" len="med"/>
                    </a:lnB>
                    <a:solidFill>
                      <a:srgbClr val="EDEDED"/>
                    </a:solidFill>
                  </a:tcPr>
                </a:tc>
                <a:tc>
                  <a:txBody>
                    <a:bodyPr/>
                    <a:lstStyle/>
                    <a:p>
                      <a:pPr algn="ctr" fontAlgn="ctr"/>
                      <a:r>
                        <a:rPr lang="ja-JP" altLang="en-US" sz="1600" b="1" i="0" u="none" strike="noStrike" dirty="0">
                          <a:solidFill>
                            <a:srgbClr val="000000"/>
                          </a:solidFill>
                          <a:effectLst/>
                          <a:latin typeface="游ゴシック" panose="020B0400000000000000" pitchFamily="50" charset="-128"/>
                          <a:ea typeface="游ゴシック" panose="020B0400000000000000" pitchFamily="50" charset="-128"/>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dot"/>
                      <a:round/>
                      <a:headEnd type="none" w="med" len="med"/>
                      <a:tailEnd type="none" w="med" len="med"/>
                    </a:lnB>
                    <a:solidFill>
                      <a:srgbClr val="EDEDED"/>
                    </a:solidFill>
                  </a:tcPr>
                </a:tc>
                <a:tc>
                  <a:txBody>
                    <a:bodyPr/>
                    <a:lstStyle/>
                    <a:p>
                      <a:pPr algn="l" fontAlgn="ctr"/>
                      <a:r>
                        <a:rPr lang="ja-JP" altLang="en-US" sz="1600" b="1" i="0" u="none" strike="noStrike">
                          <a:solidFill>
                            <a:srgbClr val="000000"/>
                          </a:solidFill>
                          <a:effectLst/>
                          <a:latin typeface="游ゴシック" panose="020B0400000000000000" pitchFamily="50" charset="-128"/>
                          <a:ea typeface="游ゴシック" panose="020B0400000000000000" pitchFamily="50" charset="-128"/>
                        </a:rPr>
                        <a:t>　</a:t>
                      </a:r>
                    </a:p>
                  </a:txBody>
                  <a:tcPr marL="9525" marR="9525" marT="9525"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dot"/>
                      <a:round/>
                      <a:headEnd type="none" w="med" len="med"/>
                      <a:tailEnd type="none" w="med" len="med"/>
                    </a:lnB>
                    <a:solidFill>
                      <a:srgbClr val="EDEDED"/>
                    </a:solidFill>
                  </a:tcPr>
                </a:tc>
                <a:tc>
                  <a:txBody>
                    <a:bodyPr/>
                    <a:lstStyle/>
                    <a:p>
                      <a:pPr algn="l" fontAlgn="ctr"/>
                      <a:r>
                        <a:rPr lang="ja-JP" altLang="en-US" sz="1600" b="1" i="0" u="none" strike="noStrike">
                          <a:solidFill>
                            <a:srgbClr val="000000"/>
                          </a:solidFill>
                          <a:effectLst/>
                          <a:latin typeface="游ゴシック" panose="020B0400000000000000" pitchFamily="50" charset="-128"/>
                          <a:ea typeface="游ゴシック" panose="020B0400000000000000" pitchFamily="50" charset="-128"/>
                        </a:rPr>
                        <a:t>　</a:t>
                      </a:r>
                    </a:p>
                  </a:txBody>
                  <a:tcPr marL="9525" marR="9525" marT="9525" marB="0" anchor="ctr">
                    <a:lnL>
                      <a:noFill/>
                    </a:lnL>
                    <a:lnR>
                      <a:noFill/>
                    </a:lnR>
                    <a:lnT>
                      <a:noFill/>
                    </a:lnT>
                    <a:lnB w="6350" cap="flat" cmpd="sng" algn="ctr">
                      <a:solidFill>
                        <a:srgbClr val="000000"/>
                      </a:solidFill>
                      <a:prstDash val="dot"/>
                      <a:round/>
                      <a:headEnd type="none" w="med" len="med"/>
                      <a:tailEnd type="none" w="med" len="med"/>
                    </a:lnB>
                    <a:solidFill>
                      <a:srgbClr val="EDEDED"/>
                    </a:solidFill>
                  </a:tcPr>
                </a:tc>
                <a:tc>
                  <a:txBody>
                    <a:bodyPr/>
                    <a:lstStyle/>
                    <a:p>
                      <a:pPr algn="l" fontAlgn="ctr"/>
                      <a:r>
                        <a:rPr lang="ja-JP" altLang="en-US" sz="1100" b="1" i="0" u="none" strike="noStrike">
                          <a:solidFill>
                            <a:srgbClr val="000000"/>
                          </a:solidFill>
                          <a:effectLst/>
                          <a:latin typeface="游ゴシック" panose="020B0400000000000000" pitchFamily="50" charset="-128"/>
                          <a:ea typeface="游ゴシック" panose="020B0400000000000000" pitchFamily="50" charset="-128"/>
                        </a:rPr>
                        <a:t>　</a:t>
                      </a:r>
                    </a:p>
                  </a:txBody>
                  <a:tcPr marL="9525" marR="9525" marT="9525"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dot"/>
                      <a:round/>
                      <a:headEnd type="none" w="med" len="med"/>
                      <a:tailEnd type="none" w="med" len="med"/>
                    </a:lnB>
                    <a:solidFill>
                      <a:srgbClr val="EDEDED"/>
                    </a:solidFill>
                  </a:tcPr>
                </a:tc>
                <a:extLst>
                  <a:ext uri="{0D108BD9-81ED-4DB2-BD59-A6C34878D82A}">
                    <a16:rowId xmlns:a16="http://schemas.microsoft.com/office/drawing/2014/main" val="520227055"/>
                  </a:ext>
                </a:extLst>
              </a:tr>
              <a:tr h="499089">
                <a:tc>
                  <a:txBody>
                    <a:bodyPr/>
                    <a:lstStyle/>
                    <a:p>
                      <a:pPr algn="ctr" fontAlgn="ctr"/>
                      <a:r>
                        <a:rPr lang="en-US" altLang="ja-JP" sz="1600" b="1" i="0" u="none" strike="noStrike" dirty="0">
                          <a:solidFill>
                            <a:srgbClr val="000000"/>
                          </a:solidFill>
                          <a:effectLst/>
                          <a:latin typeface="游ゴシック" panose="020B0400000000000000" pitchFamily="50" charset="-128"/>
                          <a:ea typeface="游ゴシック" panose="020B0400000000000000" pitchFamily="50" charset="-128"/>
                        </a:rPr>
                        <a:t>2014. 6</a:t>
                      </a:r>
                      <a:r>
                        <a:rPr lang="ja-JP" altLang="en-US" sz="1600" b="1" i="0" u="none" strike="noStrike" dirty="0">
                          <a:solidFill>
                            <a:srgbClr val="000000"/>
                          </a:solidFill>
                          <a:effectLst/>
                          <a:latin typeface="游ゴシック" panose="020B0400000000000000" pitchFamily="50" charset="-128"/>
                          <a:ea typeface="游ゴシック" panose="020B0400000000000000" pitchFamily="50" charset="-128"/>
                        </a:rPr>
                        <a:t>末</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600" b="1" i="0" u="none" strike="noStrike" dirty="0">
                          <a:solidFill>
                            <a:srgbClr val="000000"/>
                          </a:solidFill>
                          <a:effectLst/>
                          <a:latin typeface="游ゴシック" panose="020B0400000000000000" pitchFamily="50" charset="-128"/>
                          <a:ea typeface="游ゴシック" panose="020B0400000000000000" pitchFamily="50" charset="-128"/>
                        </a:rPr>
                        <a:t>64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600" b="1" i="0" u="none" strike="noStrike" dirty="0">
                          <a:solidFill>
                            <a:srgbClr val="000000"/>
                          </a:solidFill>
                          <a:effectLst/>
                          <a:latin typeface="游ゴシック" panose="020B0400000000000000" pitchFamily="50" charset="-128"/>
                          <a:ea typeface="游ゴシック" panose="020B0400000000000000" pitchFamily="50" charset="-128"/>
                        </a:rPr>
                        <a:t>-34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600" b="1" i="0" u="none" strike="noStrike">
                          <a:solidFill>
                            <a:srgbClr val="000000"/>
                          </a:solidFill>
                          <a:effectLst/>
                          <a:latin typeface="游ゴシック" panose="020B0400000000000000" pitchFamily="50" charset="-128"/>
                          <a:ea typeface="游ゴシック" panose="020B0400000000000000" pitchFamily="50" charset="-128"/>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ja-JP" altLang="en-US" sz="1600" b="1" i="0" u="none" strike="noStrike">
                          <a:solidFill>
                            <a:srgbClr val="000000"/>
                          </a:solidFill>
                          <a:effectLst/>
                          <a:latin typeface="游ゴシック" panose="020B0400000000000000" pitchFamily="50" charset="-128"/>
                          <a:ea typeface="游ゴシック" panose="020B0400000000000000" pitchFamily="50" charset="-128"/>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ja-JP" altLang="en-US" sz="1600" b="1" i="0" u="none" strike="noStrike">
                          <a:solidFill>
                            <a:srgbClr val="000000"/>
                          </a:solidFill>
                          <a:effectLst/>
                          <a:latin typeface="游ゴシック" panose="020B0400000000000000" pitchFamily="50" charset="-128"/>
                          <a:ea typeface="游ゴシック" panose="020B0400000000000000" pitchFamily="50" charset="-128"/>
                        </a:rPr>
                        <a:t>　</a:t>
                      </a:r>
                    </a:p>
                  </a:txBody>
                  <a:tcPr marL="9525" marR="9525" marT="9525"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ja-JP" altLang="en-US" sz="1100" b="1" i="0" u="none" strike="noStrike">
                          <a:solidFill>
                            <a:srgbClr val="000000"/>
                          </a:solidFill>
                          <a:effectLst/>
                          <a:latin typeface="游ゴシック" panose="020B0400000000000000" pitchFamily="50" charset="-128"/>
                          <a:ea typeface="游ゴシック" panose="020B0400000000000000" pitchFamily="50" charset="-128"/>
                        </a:rPr>
                        <a:t>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676187369"/>
                  </a:ext>
                </a:extLst>
              </a:tr>
              <a:tr h="536521">
                <a:tc>
                  <a:txBody>
                    <a:bodyPr/>
                    <a:lstStyle/>
                    <a:p>
                      <a:pPr algn="ctr" fontAlgn="ctr"/>
                      <a:r>
                        <a:rPr lang="en-US" altLang="ja-JP" sz="1600" b="1" i="0" u="none" strike="noStrike" dirty="0">
                          <a:solidFill>
                            <a:srgbClr val="000000"/>
                          </a:solidFill>
                          <a:effectLst/>
                          <a:latin typeface="游ゴシック" panose="020B0400000000000000" pitchFamily="50" charset="-128"/>
                          <a:ea typeface="游ゴシック" panose="020B0400000000000000" pitchFamily="50" charset="-128"/>
                        </a:rPr>
                        <a:t>2015. 6</a:t>
                      </a:r>
                      <a:r>
                        <a:rPr lang="ja-JP" altLang="en-US" sz="1600" b="1" i="0" u="none" strike="noStrike" dirty="0">
                          <a:solidFill>
                            <a:srgbClr val="000000"/>
                          </a:solidFill>
                          <a:effectLst/>
                          <a:latin typeface="游ゴシック" panose="020B0400000000000000" pitchFamily="50" charset="-128"/>
                          <a:ea typeface="游ゴシック" panose="020B0400000000000000" pitchFamily="50" charset="-128"/>
                        </a:rPr>
                        <a:t>末</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600" b="1" i="0" u="none" strike="noStrike" dirty="0">
                          <a:solidFill>
                            <a:srgbClr val="000000"/>
                          </a:solidFill>
                          <a:effectLst/>
                          <a:latin typeface="游ゴシック" panose="020B0400000000000000" pitchFamily="50" charset="-128"/>
                          <a:ea typeface="游ゴシック" panose="020B0400000000000000" pitchFamily="50" charset="-128"/>
                        </a:rPr>
                        <a:t>115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600" b="1" i="0" u="none" strike="noStrike" dirty="0">
                          <a:solidFill>
                            <a:srgbClr val="FF0000"/>
                          </a:solidFill>
                          <a:effectLst/>
                          <a:latin typeface="游ゴシック" panose="020B0400000000000000" pitchFamily="50" charset="-128"/>
                          <a:ea typeface="游ゴシック" panose="020B0400000000000000" pitchFamily="50" charset="-128"/>
                        </a:rPr>
                        <a:t>51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600" b="1" i="0" u="none" strike="noStrike">
                          <a:solidFill>
                            <a:srgbClr val="FF0000"/>
                          </a:solidFill>
                          <a:effectLst/>
                          <a:latin typeface="游ゴシック" panose="020B0400000000000000" pitchFamily="50" charset="-128"/>
                          <a:ea typeface="游ゴシック" panose="020B0400000000000000" pitchFamily="50" charset="-128"/>
                        </a:rPr>
                        <a:t>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gridSpan="3">
                  <a:txBody>
                    <a:bodyPr/>
                    <a:lstStyle/>
                    <a:p>
                      <a:pPr algn="ctr" fontAlgn="ctr"/>
                      <a:r>
                        <a:rPr lang="ja-JP" altLang="en-US" sz="1600" b="1" i="0" u="none" strike="noStrike">
                          <a:solidFill>
                            <a:srgbClr val="375623"/>
                          </a:solidFill>
                          <a:effectLst/>
                          <a:latin typeface="游ゴシック" panose="020B0400000000000000" pitchFamily="50" charset="-128"/>
                          <a:ea typeface="游ゴシック" panose="020B0400000000000000" pitchFamily="50" charset="-128"/>
                        </a:rPr>
                        <a:t>田中の会長年度</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558785757"/>
                  </a:ext>
                </a:extLst>
              </a:tr>
              <a:tr h="449180">
                <a:tc rowSpan="2">
                  <a:txBody>
                    <a:bodyPr/>
                    <a:lstStyle/>
                    <a:p>
                      <a:pPr algn="ctr" fontAlgn="ctr"/>
                      <a:r>
                        <a:rPr lang="en-US" altLang="ja-JP" sz="1600" b="1" i="0" u="none" strike="noStrike" dirty="0">
                          <a:solidFill>
                            <a:srgbClr val="00B050"/>
                          </a:solidFill>
                          <a:effectLst/>
                          <a:latin typeface="游ゴシック" panose="020B0400000000000000" pitchFamily="50" charset="-128"/>
                          <a:ea typeface="游ゴシック" panose="020B0400000000000000" pitchFamily="50" charset="-128"/>
                        </a:rPr>
                        <a:t>9</a:t>
                      </a:r>
                      <a:r>
                        <a:rPr lang="ja-JP" altLang="en-US" sz="1600" b="1" i="0" u="none" strike="noStrike" dirty="0">
                          <a:solidFill>
                            <a:srgbClr val="00B050"/>
                          </a:solidFill>
                          <a:effectLst/>
                          <a:latin typeface="游ゴシック" panose="020B0400000000000000" pitchFamily="50" charset="-128"/>
                          <a:ea typeface="游ゴシック" panose="020B0400000000000000" pitchFamily="50" charset="-128"/>
                        </a:rPr>
                        <a:t>年 経過</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EDEDED"/>
                    </a:solidFill>
                  </a:tcPr>
                </a:tc>
                <a:tc>
                  <a:txBody>
                    <a:bodyPr/>
                    <a:lstStyle/>
                    <a:p>
                      <a:pPr algn="ctr" fontAlgn="ctr"/>
                      <a:r>
                        <a:rPr lang="ja-JP" altLang="en-US" sz="1600" b="1" i="0" u="none" strike="noStrike" dirty="0">
                          <a:solidFill>
                            <a:srgbClr val="000000"/>
                          </a:solidFill>
                          <a:effectLst/>
                          <a:latin typeface="游ゴシック" panose="020B0400000000000000" pitchFamily="50" charset="-128"/>
                          <a:ea typeface="游ゴシック" panose="020B0400000000000000" pitchFamily="50" charset="-128"/>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a:noFill/>
                    </a:lnB>
                    <a:solidFill>
                      <a:srgbClr val="EDEDED"/>
                    </a:solidFill>
                  </a:tcPr>
                </a:tc>
                <a:tc>
                  <a:txBody>
                    <a:bodyPr/>
                    <a:lstStyle/>
                    <a:p>
                      <a:pPr algn="ctr" fontAlgn="ctr"/>
                      <a:r>
                        <a:rPr lang="ja-JP" altLang="en-US" sz="1600" b="1" i="0" u="none" strike="noStrike" dirty="0">
                          <a:solidFill>
                            <a:srgbClr val="000000"/>
                          </a:solidFill>
                          <a:effectLst/>
                          <a:latin typeface="游ゴシック" panose="020B0400000000000000" pitchFamily="50" charset="-128"/>
                          <a:ea typeface="游ゴシック" panose="020B0400000000000000" pitchFamily="50" charset="-128"/>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a:noFill/>
                    </a:lnB>
                    <a:solidFill>
                      <a:srgbClr val="EDEDED"/>
                    </a:solidFill>
                  </a:tcPr>
                </a:tc>
                <a:tc>
                  <a:txBody>
                    <a:bodyPr/>
                    <a:lstStyle/>
                    <a:p>
                      <a:pPr algn="ctr" fontAlgn="ctr"/>
                      <a:r>
                        <a:rPr lang="ja-JP" altLang="en-US" sz="1600" b="1" i="0" u="none" strike="noStrike" dirty="0">
                          <a:solidFill>
                            <a:srgbClr val="000000"/>
                          </a:solidFill>
                          <a:effectLst/>
                          <a:latin typeface="游ゴシック" panose="020B0400000000000000" pitchFamily="50" charset="-128"/>
                          <a:ea typeface="游ゴシック" panose="020B0400000000000000" pitchFamily="50" charset="-128"/>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a:noFill/>
                    </a:lnB>
                    <a:solidFill>
                      <a:srgbClr val="EDEDED"/>
                    </a:solidFill>
                  </a:tcPr>
                </a:tc>
                <a:tc>
                  <a:txBody>
                    <a:bodyPr/>
                    <a:lstStyle/>
                    <a:p>
                      <a:pPr algn="l" fontAlgn="ctr"/>
                      <a:r>
                        <a:rPr lang="ja-JP" altLang="en-US" sz="1600" b="1" i="0" u="none" strike="noStrike">
                          <a:solidFill>
                            <a:srgbClr val="000000"/>
                          </a:solidFill>
                          <a:effectLst/>
                          <a:latin typeface="游ゴシック" panose="020B0400000000000000" pitchFamily="50" charset="-128"/>
                          <a:ea typeface="游ゴシック" panose="020B0400000000000000" pitchFamily="50" charset="-128"/>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a:noFill/>
                    </a:lnB>
                    <a:solidFill>
                      <a:srgbClr val="EDEDED"/>
                    </a:solidFill>
                  </a:tcPr>
                </a:tc>
                <a:tc>
                  <a:txBody>
                    <a:bodyPr/>
                    <a:lstStyle/>
                    <a:p>
                      <a:pPr algn="l" fontAlgn="ctr"/>
                      <a:r>
                        <a:rPr lang="ja-JP" altLang="en-US" sz="1600" b="1" i="0" u="none" strike="noStrike">
                          <a:solidFill>
                            <a:srgbClr val="000000"/>
                          </a:solidFill>
                          <a:effectLst/>
                          <a:latin typeface="游ゴシック" panose="020B0400000000000000" pitchFamily="50" charset="-128"/>
                          <a:ea typeface="游ゴシック" panose="020B0400000000000000" pitchFamily="50" charset="-128"/>
                        </a:rPr>
                        <a:t>　</a:t>
                      </a:r>
                    </a:p>
                  </a:txBody>
                  <a:tcPr marL="9525" marR="9525" marT="9525" marB="0" anchor="ctr">
                    <a:lnL>
                      <a:noFill/>
                    </a:lnL>
                    <a:lnR>
                      <a:noFill/>
                    </a:lnR>
                    <a:lnT w="6350" cap="flat" cmpd="sng" algn="ctr">
                      <a:solidFill>
                        <a:srgbClr val="000000"/>
                      </a:solidFill>
                      <a:prstDash val="dot"/>
                      <a:round/>
                      <a:headEnd type="none" w="med" len="med"/>
                      <a:tailEnd type="none" w="med" len="med"/>
                    </a:lnT>
                    <a:lnB>
                      <a:noFill/>
                    </a:lnB>
                    <a:solidFill>
                      <a:srgbClr val="EDEDED"/>
                    </a:solidFill>
                  </a:tcPr>
                </a:tc>
                <a:tc>
                  <a:txBody>
                    <a:bodyPr/>
                    <a:lstStyle/>
                    <a:p>
                      <a:pPr algn="l" fontAlgn="ctr"/>
                      <a:r>
                        <a:rPr lang="ja-JP" altLang="en-US" sz="1100" b="1" i="0" u="none" strike="noStrike">
                          <a:solidFill>
                            <a:srgbClr val="000000"/>
                          </a:solidFill>
                          <a:effectLst/>
                          <a:latin typeface="游ゴシック" panose="020B0400000000000000" pitchFamily="50" charset="-128"/>
                          <a:ea typeface="游ゴシック" panose="020B0400000000000000" pitchFamily="50" charset="-128"/>
                        </a:rPr>
                        <a:t>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a:noFill/>
                    </a:lnB>
                    <a:solidFill>
                      <a:srgbClr val="EDEDED"/>
                    </a:solidFill>
                  </a:tcPr>
                </a:tc>
                <a:extLst>
                  <a:ext uri="{0D108BD9-81ED-4DB2-BD59-A6C34878D82A}">
                    <a16:rowId xmlns:a16="http://schemas.microsoft.com/office/drawing/2014/main" val="2237044646"/>
                  </a:ext>
                </a:extLst>
              </a:tr>
              <a:tr h="449180">
                <a:tc vMerge="1">
                  <a:txBody>
                    <a:bodyPr/>
                    <a:lstStyle/>
                    <a:p>
                      <a:endParaRPr kumimoji="1" lang="ja-JP" altLang="en-US"/>
                    </a:p>
                  </a:txBody>
                  <a:tcPr/>
                </a:tc>
                <a:tc>
                  <a:txBody>
                    <a:bodyPr/>
                    <a:lstStyle/>
                    <a:p>
                      <a:pPr algn="ctr" fontAlgn="ctr"/>
                      <a:r>
                        <a:rPr lang="ja-JP" altLang="en-US" sz="1600" b="1" i="0" u="none" strike="noStrike" dirty="0">
                          <a:solidFill>
                            <a:srgbClr val="000000"/>
                          </a:solidFill>
                          <a:effectLst/>
                          <a:latin typeface="游ゴシック" panose="020B0400000000000000" pitchFamily="50" charset="-128"/>
                          <a:ea typeface="游ゴシック" panose="020B0400000000000000" pitchFamily="50" charset="-128"/>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dot"/>
                      <a:round/>
                      <a:headEnd type="none" w="med" len="med"/>
                      <a:tailEnd type="none" w="med" len="med"/>
                    </a:lnB>
                    <a:solidFill>
                      <a:srgbClr val="EDEDED"/>
                    </a:solidFill>
                  </a:tcPr>
                </a:tc>
                <a:tc>
                  <a:txBody>
                    <a:bodyPr/>
                    <a:lstStyle/>
                    <a:p>
                      <a:pPr algn="ctr" fontAlgn="ctr"/>
                      <a:r>
                        <a:rPr lang="ja-JP" altLang="en-US" sz="1600" b="1" i="0" u="none" strike="noStrike">
                          <a:solidFill>
                            <a:srgbClr val="000000"/>
                          </a:solidFill>
                          <a:effectLst/>
                          <a:latin typeface="游ゴシック" panose="020B0400000000000000" pitchFamily="50" charset="-128"/>
                          <a:ea typeface="游ゴシック" panose="020B0400000000000000" pitchFamily="50" charset="-128"/>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dot"/>
                      <a:round/>
                      <a:headEnd type="none" w="med" len="med"/>
                      <a:tailEnd type="none" w="med" len="med"/>
                    </a:lnB>
                    <a:solidFill>
                      <a:srgbClr val="EDEDED"/>
                    </a:solidFill>
                  </a:tcPr>
                </a:tc>
                <a:tc>
                  <a:txBody>
                    <a:bodyPr/>
                    <a:lstStyle/>
                    <a:p>
                      <a:pPr algn="ctr" fontAlgn="ctr"/>
                      <a:r>
                        <a:rPr lang="ja-JP" altLang="en-US" sz="1600" b="1" i="0" u="none" strike="noStrike">
                          <a:solidFill>
                            <a:srgbClr val="000000"/>
                          </a:solidFill>
                          <a:effectLst/>
                          <a:latin typeface="游ゴシック" panose="020B0400000000000000" pitchFamily="50" charset="-128"/>
                          <a:ea typeface="游ゴシック" panose="020B0400000000000000" pitchFamily="50" charset="-128"/>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dot"/>
                      <a:round/>
                      <a:headEnd type="none" w="med" len="med"/>
                      <a:tailEnd type="none" w="med" len="med"/>
                    </a:lnB>
                    <a:solidFill>
                      <a:srgbClr val="EDEDED"/>
                    </a:solidFill>
                  </a:tcPr>
                </a:tc>
                <a:tc>
                  <a:txBody>
                    <a:bodyPr/>
                    <a:lstStyle/>
                    <a:p>
                      <a:pPr algn="l" fontAlgn="ctr"/>
                      <a:r>
                        <a:rPr lang="ja-JP" altLang="en-US" sz="1600" b="1" i="0" u="none" strike="noStrike">
                          <a:solidFill>
                            <a:srgbClr val="000000"/>
                          </a:solidFill>
                          <a:effectLst/>
                          <a:latin typeface="游ゴシック" panose="020B0400000000000000" pitchFamily="50" charset="-128"/>
                          <a:ea typeface="游ゴシック" panose="020B0400000000000000" pitchFamily="50" charset="-128"/>
                        </a:rPr>
                        <a:t>　</a:t>
                      </a:r>
                    </a:p>
                  </a:txBody>
                  <a:tcPr marL="9525" marR="9525" marT="9525"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dot"/>
                      <a:round/>
                      <a:headEnd type="none" w="med" len="med"/>
                      <a:tailEnd type="none" w="med" len="med"/>
                    </a:lnB>
                    <a:solidFill>
                      <a:srgbClr val="EDEDED"/>
                    </a:solidFill>
                  </a:tcPr>
                </a:tc>
                <a:tc>
                  <a:txBody>
                    <a:bodyPr/>
                    <a:lstStyle/>
                    <a:p>
                      <a:pPr algn="l" fontAlgn="ctr"/>
                      <a:r>
                        <a:rPr lang="ja-JP" altLang="en-US" sz="1600" b="1" i="0" u="none" strike="noStrike">
                          <a:solidFill>
                            <a:srgbClr val="000000"/>
                          </a:solidFill>
                          <a:effectLst/>
                          <a:latin typeface="游ゴシック" panose="020B0400000000000000" pitchFamily="50" charset="-128"/>
                          <a:ea typeface="游ゴシック" panose="020B0400000000000000" pitchFamily="50" charset="-128"/>
                        </a:rPr>
                        <a:t>　</a:t>
                      </a:r>
                    </a:p>
                  </a:txBody>
                  <a:tcPr marL="9525" marR="9525" marT="9525" marB="0" anchor="ctr">
                    <a:lnL>
                      <a:noFill/>
                    </a:lnL>
                    <a:lnR>
                      <a:noFill/>
                    </a:lnR>
                    <a:lnT>
                      <a:noFill/>
                    </a:lnT>
                    <a:lnB w="6350" cap="flat" cmpd="sng" algn="ctr">
                      <a:solidFill>
                        <a:srgbClr val="000000"/>
                      </a:solidFill>
                      <a:prstDash val="dot"/>
                      <a:round/>
                      <a:headEnd type="none" w="med" len="med"/>
                      <a:tailEnd type="none" w="med" len="med"/>
                    </a:lnB>
                    <a:solidFill>
                      <a:srgbClr val="EDEDED"/>
                    </a:solidFill>
                  </a:tcPr>
                </a:tc>
                <a:tc>
                  <a:txBody>
                    <a:bodyPr/>
                    <a:lstStyle/>
                    <a:p>
                      <a:pPr algn="l" fontAlgn="ctr"/>
                      <a:r>
                        <a:rPr lang="ja-JP" altLang="en-US" sz="1100" b="1" i="0" u="none" strike="noStrike">
                          <a:solidFill>
                            <a:srgbClr val="000000"/>
                          </a:solidFill>
                          <a:effectLst/>
                          <a:latin typeface="游ゴシック" panose="020B0400000000000000" pitchFamily="50" charset="-128"/>
                          <a:ea typeface="游ゴシック" panose="020B0400000000000000" pitchFamily="50" charset="-128"/>
                        </a:rPr>
                        <a:t>　</a:t>
                      </a:r>
                    </a:p>
                  </a:txBody>
                  <a:tcPr marL="9525" marR="9525" marT="9525"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dot"/>
                      <a:round/>
                      <a:headEnd type="none" w="med" len="med"/>
                      <a:tailEnd type="none" w="med" len="med"/>
                    </a:lnB>
                    <a:solidFill>
                      <a:srgbClr val="EDEDED"/>
                    </a:solidFill>
                  </a:tcPr>
                </a:tc>
                <a:extLst>
                  <a:ext uri="{0D108BD9-81ED-4DB2-BD59-A6C34878D82A}">
                    <a16:rowId xmlns:a16="http://schemas.microsoft.com/office/drawing/2014/main" val="3856524272"/>
                  </a:ext>
                </a:extLst>
              </a:tr>
              <a:tr h="524043">
                <a:tc>
                  <a:txBody>
                    <a:bodyPr/>
                    <a:lstStyle/>
                    <a:p>
                      <a:pPr algn="ctr" fontAlgn="ctr"/>
                      <a:r>
                        <a:rPr lang="en-US" altLang="ja-JP" sz="1600" b="1" i="0" u="none" strike="noStrike" dirty="0">
                          <a:solidFill>
                            <a:srgbClr val="000000"/>
                          </a:solidFill>
                          <a:effectLst/>
                          <a:latin typeface="游ゴシック" panose="020B0400000000000000" pitchFamily="50" charset="-128"/>
                          <a:ea typeface="游ゴシック" panose="020B0400000000000000" pitchFamily="50" charset="-128"/>
                        </a:rPr>
                        <a:t>2024. 6</a:t>
                      </a:r>
                      <a:r>
                        <a:rPr lang="ja-JP" altLang="en-US" sz="1600" b="1" i="0" u="none" strike="noStrike" dirty="0">
                          <a:solidFill>
                            <a:srgbClr val="000000"/>
                          </a:solidFill>
                          <a:effectLst/>
                          <a:latin typeface="游ゴシック" panose="020B0400000000000000" pitchFamily="50" charset="-128"/>
                          <a:ea typeface="游ゴシック" panose="020B0400000000000000" pitchFamily="50" charset="-128"/>
                        </a:rPr>
                        <a:t>末</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600" b="1" i="0" u="none" strike="noStrike" dirty="0">
                          <a:solidFill>
                            <a:srgbClr val="000000"/>
                          </a:solidFill>
                          <a:effectLst/>
                          <a:latin typeface="游ゴシック" panose="020B0400000000000000" pitchFamily="50" charset="-128"/>
                          <a:ea typeface="游ゴシック" panose="020B0400000000000000" pitchFamily="50" charset="-128"/>
                        </a:rPr>
                        <a:t>140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600" b="1" i="0" u="none" strike="noStrike" dirty="0">
                          <a:solidFill>
                            <a:srgbClr val="0070C0"/>
                          </a:solidFill>
                          <a:effectLst/>
                          <a:latin typeface="游ゴシック" panose="020B0400000000000000" pitchFamily="50" charset="-128"/>
                          <a:ea typeface="游ゴシック" panose="020B0400000000000000" pitchFamily="50" charset="-128"/>
                        </a:rPr>
                        <a:t>25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600" b="1" i="0" u="none" strike="noStrike" dirty="0">
                          <a:solidFill>
                            <a:srgbClr val="000000"/>
                          </a:solidFill>
                          <a:effectLst/>
                          <a:latin typeface="游ゴシック" panose="020B0400000000000000" pitchFamily="50" charset="-128"/>
                          <a:ea typeface="游ゴシック" panose="020B0400000000000000" pitchFamily="50" charset="-128"/>
                        </a:rPr>
                        <a:t>10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gridSpan="3">
                  <a:txBody>
                    <a:bodyPr/>
                    <a:lstStyle/>
                    <a:p>
                      <a:pPr algn="ctr" fontAlgn="ctr"/>
                      <a:r>
                        <a:rPr lang="ja-JP" altLang="en-US" sz="1600" b="1" i="0" u="none" strike="noStrike" dirty="0">
                          <a:solidFill>
                            <a:srgbClr val="000000"/>
                          </a:solidFill>
                          <a:effectLst/>
                          <a:latin typeface="游ゴシック" panose="020B0400000000000000" pitchFamily="50" charset="-128"/>
                          <a:ea typeface="游ゴシック" panose="020B0400000000000000" pitchFamily="50" charset="-128"/>
                        </a:rPr>
                        <a:t>現　　　在</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731278342"/>
                  </a:ext>
                </a:extLst>
              </a:tr>
            </a:tbl>
          </a:graphicData>
        </a:graphic>
      </p:graphicFrame>
    </p:spTree>
    <p:extLst>
      <p:ext uri="{BB962C8B-B14F-4D97-AF65-F5344CB8AC3E}">
        <p14:creationId xmlns:p14="http://schemas.microsoft.com/office/powerpoint/2010/main" val="57991993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a:extLst>
              <a:ext uri="{FF2B5EF4-FFF2-40B4-BE49-F238E27FC236}">
                <a16:creationId xmlns:a16="http://schemas.microsoft.com/office/drawing/2014/main" id="{7621E3D0-A1D0-D9AE-C6D3-F9E80721DE38}"/>
              </a:ext>
            </a:extLst>
          </p:cNvPr>
          <p:cNvSpPr/>
          <p:nvPr/>
        </p:nvSpPr>
        <p:spPr>
          <a:xfrm>
            <a:off x="838199" y="2583402"/>
            <a:ext cx="10515600" cy="241472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2" name="タイトル 1">
            <a:extLst>
              <a:ext uri="{FF2B5EF4-FFF2-40B4-BE49-F238E27FC236}">
                <a16:creationId xmlns:a16="http://schemas.microsoft.com/office/drawing/2014/main" id="{3FD2B2A0-B4E5-EAF4-EA48-995569FEB620}"/>
              </a:ext>
            </a:extLst>
          </p:cNvPr>
          <p:cNvSpPr>
            <a:spLocks noGrp="1"/>
          </p:cNvSpPr>
          <p:nvPr>
            <p:ph type="title"/>
          </p:nvPr>
        </p:nvSpPr>
        <p:spPr>
          <a:xfrm>
            <a:off x="838200" y="365125"/>
            <a:ext cx="10515600" cy="1401531"/>
          </a:xfrm>
          <a:solidFill>
            <a:schemeClr val="accent5">
              <a:lumMod val="20000"/>
              <a:lumOff val="80000"/>
            </a:schemeClr>
          </a:solidFill>
          <a:ln>
            <a:solidFill>
              <a:schemeClr val="accent1"/>
            </a:solidFill>
          </a:ln>
        </p:spPr>
        <p:txBody>
          <a:bodyPr>
            <a:normAutofit fontScale="90000"/>
          </a:bodyPr>
          <a:lstStyle/>
          <a:p>
            <a:pPr marL="0" marR="0" lvl="0" indent="0" algn="ctr" defTabSz="914400" rtl="0" eaLnBrk="1" fontAlgn="auto" latinLnBrk="0" hangingPunct="1">
              <a:lnSpc>
                <a:spcPct val="90000"/>
              </a:lnSpc>
              <a:spcBef>
                <a:spcPts val="1000"/>
              </a:spcBef>
              <a:spcAft>
                <a:spcPts val="0"/>
              </a:spcAft>
              <a:tabLst/>
              <a:defRPr/>
            </a:pPr>
            <a:br>
              <a:rPr kumimoji="1" lang="en-US" altLang="ja-JP" sz="3200" b="1" i="0" u="none" strike="noStrike" kern="1200" cap="none" spc="0" normalizeH="0" baseline="0" noProof="0" dirty="0">
                <a:ln>
                  <a:noFill/>
                </a:ln>
                <a:solidFill>
                  <a:srgbClr val="FF0000"/>
                </a:solidFill>
                <a:effectLst/>
                <a:uLnTx/>
                <a:uFillTx/>
                <a:latin typeface="+mj-ea"/>
                <a:cs typeface="+mn-cs"/>
              </a:rPr>
            </a:br>
            <a:r>
              <a:rPr kumimoji="1" lang="ja-JP" altLang="en-US" sz="3200" b="1" i="0" u="none" strike="noStrike" kern="1200" cap="none" spc="0" normalizeH="0" baseline="0" noProof="0" dirty="0">
                <a:ln>
                  <a:noFill/>
                </a:ln>
                <a:solidFill>
                  <a:srgbClr val="FF0000"/>
                </a:solidFill>
                <a:effectLst/>
                <a:uLnTx/>
                <a:uFillTx/>
                <a:latin typeface="+mj-ea"/>
                <a:cs typeface="+mn-cs"/>
              </a:rPr>
              <a:t>　</a:t>
            </a:r>
            <a:br>
              <a:rPr kumimoji="1" lang="en-US" altLang="ja-JP" sz="3200" b="1" i="0" u="none" strike="noStrike" kern="1200" cap="none" spc="0" normalizeH="0" baseline="0" noProof="0" dirty="0">
                <a:ln>
                  <a:noFill/>
                </a:ln>
                <a:solidFill>
                  <a:srgbClr val="FF0000"/>
                </a:solidFill>
                <a:effectLst/>
                <a:uLnTx/>
                <a:uFillTx/>
                <a:latin typeface="+mj-ea"/>
                <a:cs typeface="+mn-cs"/>
              </a:rPr>
            </a:br>
            <a:r>
              <a:rPr kumimoji="1" lang="ja-JP" altLang="en-US" sz="3600" b="1" i="0" u="none" strike="noStrike" kern="1200" cap="none" spc="0" normalizeH="0" baseline="0" noProof="0" dirty="0">
                <a:ln>
                  <a:noFill/>
                </a:ln>
                <a:effectLst/>
                <a:uLnTx/>
                <a:uFillTx/>
                <a:latin typeface="+mn-ea"/>
                <a:ea typeface="+mn-ea"/>
                <a:cs typeface="+mn-cs"/>
              </a:rPr>
              <a:t>＋</a:t>
            </a:r>
            <a:r>
              <a:rPr kumimoji="1" lang="en-US" altLang="ja-JP" sz="3600" b="1" i="0" u="none" strike="noStrike" kern="1200" cap="none" spc="0" normalizeH="0" baseline="0" noProof="0" dirty="0">
                <a:ln>
                  <a:noFill/>
                </a:ln>
                <a:uLnTx/>
                <a:uFillTx/>
                <a:latin typeface="+mn-ea"/>
                <a:ea typeface="+mn-ea"/>
                <a:cs typeface="+mn-cs"/>
              </a:rPr>
              <a:t>  </a:t>
            </a:r>
            <a:r>
              <a:rPr kumimoji="1" lang="ja-JP" altLang="en-US" sz="3600" b="1" i="0" u="none" strike="noStrike" kern="1200" cap="none" spc="0" normalizeH="0" baseline="0" noProof="0" dirty="0">
                <a:ln>
                  <a:noFill/>
                </a:ln>
                <a:uLnTx/>
                <a:uFillTx/>
                <a:latin typeface="+mn-ea"/>
                <a:ea typeface="+mn-ea"/>
                <a:cs typeface="+mn-cs"/>
              </a:rPr>
              <a:t>その会員は</a:t>
            </a:r>
            <a:r>
              <a:rPr kumimoji="1" lang="ja-JP" altLang="en-US" sz="3600" b="1" i="0" u="none" strike="noStrike" kern="1200" cap="none" spc="0" normalizeH="0" baseline="0" noProof="0" dirty="0">
                <a:ln>
                  <a:noFill/>
                </a:ln>
                <a:solidFill>
                  <a:srgbClr val="FF0000"/>
                </a:solidFill>
                <a:uLnTx/>
                <a:uFillTx/>
                <a:latin typeface="+mn-ea"/>
                <a:ea typeface="+mn-ea"/>
                <a:cs typeface="+mn-cs"/>
              </a:rPr>
              <a:t>「脳足裏暗」</a:t>
            </a:r>
            <a:r>
              <a:rPr kumimoji="1" lang="ja-JP" altLang="en-US" sz="3600" b="1" i="0" u="none" strike="noStrike" kern="1200" cap="none" spc="0" normalizeH="0" baseline="0" noProof="0" dirty="0">
                <a:ln>
                  <a:noFill/>
                </a:ln>
                <a:uLnTx/>
                <a:uFillTx/>
                <a:latin typeface="+mn-ea"/>
                <a:ea typeface="+mn-ea"/>
                <a:cs typeface="+mn-cs"/>
              </a:rPr>
              <a:t>か？　そうではないか？</a:t>
            </a:r>
            <a:br>
              <a:rPr kumimoji="1" lang="en-US" altLang="ja-JP" sz="3600" b="1" i="0" u="none" strike="noStrike" kern="1200" cap="none" spc="0" normalizeH="0" baseline="0" noProof="0" dirty="0">
                <a:ln>
                  <a:noFill/>
                </a:ln>
                <a:uLnTx/>
                <a:uFillTx/>
                <a:latin typeface="+mn-ea"/>
                <a:ea typeface="+mn-ea"/>
                <a:cs typeface="+mn-cs"/>
              </a:rPr>
            </a:br>
            <a:endParaRPr kumimoji="1" lang="ja-JP" altLang="en-US" sz="3600" b="1" dirty="0">
              <a:latin typeface="+mn-ea"/>
              <a:ea typeface="+mn-ea"/>
            </a:endParaRPr>
          </a:p>
        </p:txBody>
      </p:sp>
      <p:sp>
        <p:nvSpPr>
          <p:cNvPr id="3" name="コンテンツ プレースホルダー 2">
            <a:extLst>
              <a:ext uri="{FF2B5EF4-FFF2-40B4-BE49-F238E27FC236}">
                <a16:creationId xmlns:a16="http://schemas.microsoft.com/office/drawing/2014/main" id="{2418D669-CCE5-D04B-A978-C07798E383A9}"/>
              </a:ext>
            </a:extLst>
          </p:cNvPr>
          <p:cNvSpPr>
            <a:spLocks noGrp="1"/>
          </p:cNvSpPr>
          <p:nvPr>
            <p:ph idx="1"/>
          </p:nvPr>
        </p:nvSpPr>
        <p:spPr>
          <a:xfrm>
            <a:off x="838201" y="2017213"/>
            <a:ext cx="10515600" cy="4779361"/>
          </a:xfrm>
        </p:spPr>
        <p:txBody>
          <a:bodyPr>
            <a:normAutofit lnSpcReduction="10000"/>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1" lang="ja-JP" altLang="en-US" sz="2000" b="1" i="0" u="none" strike="noStrike" kern="1200" cap="none" spc="0" normalizeH="0" baseline="0" noProof="0" dirty="0">
                <a:ln>
                  <a:noFill/>
                </a:ln>
                <a:solidFill>
                  <a:srgbClr val="FF0000"/>
                </a:solidFill>
                <a:effectLst/>
                <a:uLnTx/>
                <a:uFillTx/>
                <a:latin typeface="游ゴシック" panose="020B0400000000000000" pitchFamily="50" charset="-128"/>
                <a:ea typeface="游ゴシック" panose="020B0400000000000000" pitchFamily="50" charset="-128"/>
              </a:rPr>
              <a:t>「脳足裏暗」</a:t>
            </a:r>
            <a:r>
              <a:rPr kumimoji="1" lang="ja-JP" altLang="en-US" sz="20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を</a:t>
            </a:r>
            <a:r>
              <a:rPr kumimoji="1" lang="ja-JP" altLang="en-US" sz="2000" b="1" i="0" u="none" strike="noStrike" kern="1200" cap="none" spc="0" normalizeH="0" baseline="0" noProof="0" dirty="0">
                <a:ln>
                  <a:noFill/>
                </a:ln>
                <a:solidFill>
                  <a:schemeClr val="accent4">
                    <a:lumMod val="50000"/>
                  </a:schemeClr>
                </a:solidFill>
                <a:effectLst/>
                <a:uLnTx/>
                <a:uFillTx/>
                <a:latin typeface="游ゴシック" panose="020B0400000000000000" pitchFamily="50" charset="-128"/>
                <a:ea typeface="游ゴシック" panose="020B0400000000000000" pitchFamily="50" charset="-128"/>
              </a:rPr>
              <a:t>「ノータリアン」</a:t>
            </a:r>
            <a:r>
              <a:rPr kumimoji="1" lang="ja-JP" altLang="en-US" sz="20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と読みます　</a:t>
            </a:r>
            <a:r>
              <a:rPr kumimoji="1" lang="ja-JP" altLang="en-US" sz="2000" b="1" i="0" u="none" strike="noStrike" kern="1200" cap="none" spc="0" normalizeH="0" baseline="0" noProof="0" dirty="0">
                <a:ln>
                  <a:noFill/>
                </a:ln>
                <a:solidFill>
                  <a:srgbClr val="0070C0"/>
                </a:solidFill>
                <a:effectLst/>
                <a:uLnTx/>
                <a:uFillTx/>
                <a:latin typeface="游ゴシック" panose="020B0400000000000000" pitchFamily="50" charset="-128"/>
                <a:ea typeface="游ゴシック" panose="020B0400000000000000" pitchFamily="50" charset="-128"/>
              </a:rPr>
              <a:t>そのココロは</a:t>
            </a:r>
            <a:r>
              <a:rPr kumimoji="1" lang="en-US" altLang="ja-JP" sz="2000" b="1" i="0" u="none" strike="noStrike" kern="1200" cap="none" spc="0" normalizeH="0" baseline="0" noProof="0" dirty="0">
                <a:ln>
                  <a:noFill/>
                </a:ln>
                <a:solidFill>
                  <a:srgbClr val="0070C0"/>
                </a:solidFill>
                <a:effectLst/>
                <a:uLnTx/>
                <a:uFillTx/>
                <a:latin typeface="游ゴシック" panose="020B0400000000000000" pitchFamily="50" charset="-128"/>
                <a:ea typeface="游ゴシック" panose="020B0400000000000000" pitchFamily="50" charset="-128"/>
              </a:rPr>
              <a:t>…</a:t>
            </a:r>
            <a:r>
              <a:rPr kumimoji="1" lang="ja-JP" altLang="en-US" sz="2000" b="1" i="0" u="none" strike="noStrike" kern="1200" cap="none" spc="0" normalizeH="0" baseline="0" noProof="0" dirty="0">
                <a:ln>
                  <a:noFill/>
                </a:ln>
                <a:solidFill>
                  <a:srgbClr val="0070C0"/>
                </a:solidFill>
                <a:effectLst/>
                <a:uLnTx/>
                <a:uFillTx/>
                <a:latin typeface="游ゴシック" panose="020B0400000000000000" pitchFamily="50" charset="-128"/>
                <a:ea typeface="游ゴシック" panose="020B0400000000000000" pitchFamily="50" charset="-128"/>
              </a:rPr>
              <a:t>、</a:t>
            </a:r>
            <a:endParaRPr kumimoji="1" lang="en-US" altLang="ja-JP" sz="2000" b="1" i="0" u="none" strike="noStrike" kern="1200" cap="none" spc="0" normalizeH="0" baseline="0" noProof="0" dirty="0">
              <a:ln>
                <a:noFill/>
              </a:ln>
              <a:solidFill>
                <a:srgbClr val="0070C0"/>
              </a:solidFill>
              <a:effectLst/>
              <a:uLnTx/>
              <a:uFillTx/>
              <a:latin typeface="游ゴシック" panose="020B0400000000000000" pitchFamily="50" charset="-128"/>
              <a:ea typeface="游ゴシック" panose="020B0400000000000000" pitchFamily="50" charset="-128"/>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1" lang="en-US" altLang="ja-JP" sz="20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endParaRPr>
          </a:p>
          <a:p>
            <a:pPr marL="0" lvl="0" indent="0">
              <a:buNone/>
              <a:defRPr/>
            </a:pPr>
            <a:r>
              <a:rPr kumimoji="1" lang="ja-JP" altLang="en-US" sz="20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　</a:t>
            </a:r>
            <a:r>
              <a:rPr kumimoji="1" lang="ja-JP" altLang="en-US" sz="2000" b="1" i="0" u="none" strike="noStrike" kern="1200" cap="none" spc="0" normalizeH="0" baseline="0" noProof="0" dirty="0">
                <a:ln>
                  <a:noFill/>
                </a:ln>
                <a:effectLst/>
                <a:uLnTx/>
                <a:uFillTx/>
                <a:latin typeface="游ゴシック" panose="020B0400000000000000" pitchFamily="50" charset="-128"/>
                <a:ea typeface="游ゴシック" panose="020B0400000000000000" pitchFamily="50" charset="-128"/>
              </a:rPr>
              <a:t>「脳足」：　</a:t>
            </a:r>
            <a:r>
              <a:rPr lang="ja-JP" altLang="en-US" sz="2000" b="1" dirty="0">
                <a:solidFill>
                  <a:prstClr val="black"/>
                </a:solidFill>
                <a:latin typeface="游ゴシック" panose="020B0400000000000000" pitchFamily="50" charset="-128"/>
                <a:ea typeface="游ゴシック" panose="020B0400000000000000" pitchFamily="50" charset="-128"/>
              </a:rPr>
              <a:t>誰も見ていないと思って、奉仕をサボり、寄付をサボっているけれど、</a:t>
            </a:r>
            <a:endParaRPr lang="en-US" altLang="ja-JP" sz="2000" b="1" dirty="0">
              <a:solidFill>
                <a:prstClr val="black"/>
              </a:solidFill>
              <a:latin typeface="游ゴシック" panose="020B0400000000000000" pitchFamily="50" charset="-128"/>
              <a:ea typeface="游ゴシック" panose="020B0400000000000000" pitchFamily="50" charset="-128"/>
            </a:endParaRPr>
          </a:p>
          <a:p>
            <a:pPr marL="0" lvl="0" indent="0">
              <a:buNone/>
              <a:defRPr/>
            </a:pPr>
            <a:r>
              <a:rPr lang="ja-JP" altLang="en-US" sz="2000" b="1" dirty="0">
                <a:solidFill>
                  <a:prstClr val="black"/>
                </a:solidFill>
                <a:latin typeface="游ゴシック" panose="020B0400000000000000" pitchFamily="50" charset="-128"/>
                <a:ea typeface="游ゴシック" panose="020B0400000000000000" pitchFamily="50" charset="-128"/>
              </a:rPr>
              <a:t>　　　　　　　周囲の人は皆それを知っている、周りが見えていない頭の悪い人</a:t>
            </a:r>
            <a:r>
              <a:rPr lang="ja-JP" altLang="en-US" sz="2000" dirty="0">
                <a:solidFill>
                  <a:prstClr val="black"/>
                </a:solidFill>
                <a:latin typeface="游ゴシック" panose="020B0400000000000000" pitchFamily="50" charset="-128"/>
                <a:ea typeface="游ゴシック" panose="020B0400000000000000" pitchFamily="50" charset="-128"/>
              </a:rPr>
              <a:t>　</a:t>
            </a:r>
            <a:endParaRPr lang="en-US" altLang="ja-JP" sz="2000" dirty="0">
              <a:solidFill>
                <a:prstClr val="black"/>
              </a:solidFill>
              <a:latin typeface="游ゴシック" panose="020B0400000000000000" pitchFamily="50" charset="-128"/>
              <a:ea typeface="游ゴシック" panose="020B0400000000000000" pitchFamily="50" charset="-128"/>
            </a:endParaRPr>
          </a:p>
          <a:p>
            <a:pPr marL="0" lvl="0" indent="0">
              <a:buNone/>
              <a:defRPr/>
            </a:pPr>
            <a:r>
              <a:rPr kumimoji="1" lang="ja-JP" altLang="en-US" sz="2000" b="1" i="0" u="none" strike="noStrike" kern="1200" cap="none" spc="0" normalizeH="0" baseline="0" noProof="0" dirty="0">
                <a:ln>
                  <a:noFill/>
                </a:ln>
                <a:effectLst/>
                <a:uLnTx/>
                <a:uFillTx/>
                <a:latin typeface="游ゴシック" panose="020B0400000000000000" pitchFamily="50" charset="-128"/>
                <a:ea typeface="游ゴシック" panose="020B0400000000000000" pitchFamily="50" charset="-128"/>
              </a:rPr>
              <a:t>　「</a:t>
            </a:r>
            <a:r>
              <a:rPr lang="ja-JP" altLang="en-US" sz="2000" b="1" dirty="0">
                <a:latin typeface="游ゴシック" panose="020B0400000000000000" pitchFamily="50" charset="-128"/>
                <a:ea typeface="游ゴシック" panose="020B0400000000000000" pitchFamily="50" charset="-128"/>
              </a:rPr>
              <a:t>裏</a:t>
            </a:r>
            <a:r>
              <a:rPr kumimoji="1" lang="ja-JP" altLang="en-US" sz="2000" b="1" i="0" u="none" strike="noStrike" kern="1200" cap="none" spc="0" normalizeH="0" baseline="0" noProof="0" dirty="0">
                <a:ln>
                  <a:noFill/>
                </a:ln>
                <a:effectLst/>
                <a:uLnTx/>
                <a:uFillTx/>
                <a:latin typeface="游ゴシック" panose="020B0400000000000000" pitchFamily="50" charset="-128"/>
                <a:ea typeface="游ゴシック" panose="020B0400000000000000" pitchFamily="50" charset="-128"/>
              </a:rPr>
              <a:t>」　：　</a:t>
            </a:r>
            <a:r>
              <a:rPr lang="ja-JP" altLang="en-US" sz="2000" b="1" dirty="0">
                <a:solidFill>
                  <a:prstClr val="black"/>
                </a:solidFill>
                <a:latin typeface="游ゴシック" panose="020B0400000000000000" pitchFamily="50" charset="-128"/>
                <a:ea typeface="游ゴシック" panose="020B0400000000000000" pitchFamily="50" charset="-128"/>
              </a:rPr>
              <a:t>自分はなるべく目立たないように陰でコソコソふるまっているつもりでも、</a:t>
            </a:r>
            <a:endParaRPr lang="en-US" altLang="ja-JP" sz="2000" b="1" dirty="0">
              <a:solidFill>
                <a:prstClr val="black"/>
              </a:solidFill>
              <a:latin typeface="游ゴシック" panose="020B0400000000000000" pitchFamily="50" charset="-128"/>
              <a:ea typeface="游ゴシック" panose="020B0400000000000000" pitchFamily="50" charset="-128"/>
            </a:endParaRPr>
          </a:p>
          <a:p>
            <a:pPr marL="0" lvl="0" indent="0">
              <a:buNone/>
              <a:defRPr/>
            </a:pPr>
            <a:r>
              <a:rPr lang="ja-JP" altLang="en-US" sz="2000" b="1" dirty="0">
                <a:solidFill>
                  <a:prstClr val="black"/>
                </a:solidFill>
                <a:latin typeface="游ゴシック" panose="020B0400000000000000" pitchFamily="50" charset="-128"/>
                <a:ea typeface="游ゴシック" panose="020B0400000000000000" pitchFamily="50" charset="-128"/>
              </a:rPr>
              <a:t>　　　　　　　その人が頼りにならないことは誰もが知っている可哀そうな人</a:t>
            </a:r>
            <a:endParaRPr lang="en-US" altLang="ja-JP" sz="2000" b="1" dirty="0">
              <a:solidFill>
                <a:prstClr val="black"/>
              </a:solidFill>
              <a:latin typeface="游ゴシック" panose="020B0400000000000000" pitchFamily="50" charset="-128"/>
              <a:ea typeface="游ゴシック" panose="020B0400000000000000" pitchFamily="50" charset="-128"/>
            </a:endParaRPr>
          </a:p>
          <a:p>
            <a:pPr marL="0" lvl="0" indent="0">
              <a:buNone/>
              <a:defRPr/>
            </a:pPr>
            <a:r>
              <a:rPr kumimoji="1" lang="ja-JP" altLang="en-US" sz="2000" b="1" i="0" u="none" strike="noStrike" kern="1200" cap="none" spc="0" normalizeH="0" baseline="0" noProof="0" dirty="0">
                <a:ln>
                  <a:noFill/>
                </a:ln>
                <a:effectLst/>
                <a:uLnTx/>
                <a:uFillTx/>
                <a:latin typeface="游ゴシック" panose="020B0400000000000000" pitchFamily="50" charset="-128"/>
                <a:ea typeface="游ゴシック" panose="020B0400000000000000" pitchFamily="50" charset="-128"/>
              </a:rPr>
              <a:t>　「暗」　：　</a:t>
            </a:r>
            <a:r>
              <a:rPr lang="ja-JP" altLang="en-US" sz="2000" b="1" dirty="0">
                <a:solidFill>
                  <a:prstClr val="black"/>
                </a:solidFill>
                <a:latin typeface="游ゴシック" panose="020B0400000000000000" pitchFamily="50" charset="-128"/>
                <a:ea typeface="游ゴシック" panose="020B0400000000000000" pitchFamily="50" charset="-128"/>
              </a:rPr>
              <a:t>皆から嫌われているゴキブリのように、出てきただけで悲鳴を浴びせ</a:t>
            </a:r>
            <a:endParaRPr lang="en-US" altLang="ja-JP" sz="2000" b="1" dirty="0">
              <a:solidFill>
                <a:prstClr val="black"/>
              </a:solidFill>
              <a:latin typeface="游ゴシック" panose="020B0400000000000000" pitchFamily="50" charset="-128"/>
              <a:ea typeface="游ゴシック" panose="020B0400000000000000" pitchFamily="50" charset="-128"/>
            </a:endParaRPr>
          </a:p>
          <a:p>
            <a:pPr marL="0" lvl="0" indent="0">
              <a:buNone/>
              <a:defRPr/>
            </a:pPr>
            <a:r>
              <a:rPr lang="ja-JP" altLang="en-US" sz="2000" b="1" dirty="0">
                <a:solidFill>
                  <a:prstClr val="black"/>
                </a:solidFill>
                <a:latin typeface="游ゴシック" panose="020B0400000000000000" pitchFamily="50" charset="-128"/>
                <a:ea typeface="游ゴシック" panose="020B0400000000000000" pitchFamily="50" charset="-128"/>
              </a:rPr>
              <a:t>　　　　　　　られる友達のいない人</a:t>
            </a:r>
            <a:endParaRPr lang="en-US" altLang="ja-JP" sz="2000" b="1" dirty="0">
              <a:solidFill>
                <a:prstClr val="black"/>
              </a:solidFill>
              <a:latin typeface="游ゴシック" panose="020B0400000000000000" pitchFamily="50" charset="-128"/>
              <a:ea typeface="游ゴシック" panose="020B0400000000000000" pitchFamily="50" charset="-128"/>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1" lang="en-US" altLang="ja-JP" sz="20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endParaRPr>
          </a:p>
          <a:p>
            <a:pPr marL="0" lvl="0" indent="0">
              <a:buNone/>
              <a:defRPr/>
            </a:pPr>
            <a:r>
              <a:rPr kumimoji="1" lang="ja-JP" altLang="en-US" sz="20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　　</a:t>
            </a:r>
            <a:r>
              <a:rPr lang="ja-JP" altLang="en-US" sz="2000" b="1" dirty="0">
                <a:solidFill>
                  <a:prstClr val="black"/>
                </a:solidFill>
                <a:latin typeface="游ゴシック" panose="020B0400000000000000" pitchFamily="50" charset="-128"/>
                <a:ea typeface="游ゴシック" panose="020B0400000000000000" pitchFamily="50" charset="-128"/>
              </a:rPr>
              <a:t>このような人をクラブに入れてはいけません</a:t>
            </a:r>
            <a:endParaRPr lang="en-US" altLang="ja-JP" sz="2000" b="1" dirty="0">
              <a:solidFill>
                <a:prstClr val="black"/>
              </a:solidFill>
              <a:latin typeface="游ゴシック" panose="020B0400000000000000" pitchFamily="50" charset="-128"/>
              <a:ea typeface="游ゴシック" panose="020B0400000000000000" pitchFamily="50" charset="-128"/>
            </a:endParaRPr>
          </a:p>
          <a:p>
            <a:pPr marL="0" lvl="0" indent="0">
              <a:buNone/>
              <a:defRPr/>
            </a:pPr>
            <a:r>
              <a:rPr lang="ja-JP" altLang="en-US" sz="2000" b="1" dirty="0">
                <a:solidFill>
                  <a:prstClr val="black"/>
                </a:solidFill>
                <a:latin typeface="游ゴシック" panose="020B0400000000000000" pitchFamily="50" charset="-128"/>
                <a:ea typeface="游ゴシック" panose="020B0400000000000000" pitchFamily="50" charset="-128"/>
              </a:rPr>
              <a:t>　　このような人を紹介する人は「脳足裏暗」と同類です</a:t>
            </a:r>
            <a:endParaRPr lang="en-US" altLang="ja-JP" sz="2000" b="1" dirty="0">
              <a:solidFill>
                <a:prstClr val="black"/>
              </a:solidFill>
              <a:latin typeface="游ゴシック" panose="020B0400000000000000" pitchFamily="50" charset="-128"/>
              <a:ea typeface="游ゴシック" panose="020B0400000000000000" pitchFamily="50" charset="-128"/>
            </a:endParaRPr>
          </a:p>
          <a:p>
            <a:pPr marL="0" lvl="0" indent="0">
              <a:buNone/>
              <a:defRPr/>
            </a:pPr>
            <a:r>
              <a:rPr lang="ja-JP" altLang="en-US" sz="2000" b="1" dirty="0">
                <a:solidFill>
                  <a:prstClr val="black"/>
                </a:solidFill>
                <a:latin typeface="游ゴシック" panose="020B0400000000000000" pitchFamily="50" charset="-128"/>
                <a:ea typeface="游ゴシック" panose="020B0400000000000000" pitchFamily="50" charset="-128"/>
              </a:rPr>
              <a:t>　　新会員を迎え入れる前には、必ず面接をしましょう</a:t>
            </a:r>
            <a:endParaRPr lang="en-US" altLang="ja-JP" sz="2000" b="1" dirty="0">
              <a:solidFill>
                <a:prstClr val="black"/>
              </a:solidFill>
              <a:latin typeface="游ゴシック" panose="020B0400000000000000" pitchFamily="50" charset="-128"/>
              <a:ea typeface="游ゴシック" panose="020B0400000000000000" pitchFamily="50" charset="-128"/>
            </a:endParaRPr>
          </a:p>
          <a:p>
            <a:pPr marL="0" indent="0">
              <a:buNone/>
            </a:pPr>
            <a:endParaRPr kumimoji="1" lang="ja-JP" altLang="en-US" dirty="0"/>
          </a:p>
        </p:txBody>
      </p:sp>
    </p:spTree>
    <p:extLst>
      <p:ext uri="{BB962C8B-B14F-4D97-AF65-F5344CB8AC3E}">
        <p14:creationId xmlns:p14="http://schemas.microsoft.com/office/powerpoint/2010/main" val="11175049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par>
                                <p:cTn id="17" presetID="42" presetClass="entr" presetSubtype="0" fill="hold"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1000"/>
                                        <p:tgtEl>
                                          <p:spTgt spid="3">
                                            <p:txEl>
                                              <p:pRg st="3" end="3"/>
                                            </p:txEl>
                                          </p:spTgt>
                                        </p:tgtEl>
                                      </p:cBhvr>
                                    </p:animEffect>
                                    <p:anim calcmode="lin" valueType="num">
                                      <p:cBhvr>
                                        <p:cTn id="20"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3">
                                            <p:txEl>
                                              <p:pRg st="4" end="4"/>
                                            </p:txEl>
                                          </p:spTgt>
                                        </p:tgtEl>
                                        <p:attrNameLst>
                                          <p:attrName>style.visibility</p:attrName>
                                        </p:attrNameLst>
                                      </p:cBhvr>
                                      <p:to>
                                        <p:strVal val="visible"/>
                                      </p:to>
                                    </p:set>
                                    <p:animEffect transition="in" filter="fade">
                                      <p:cBhvr>
                                        <p:cTn id="26" dur="1000"/>
                                        <p:tgtEl>
                                          <p:spTgt spid="3">
                                            <p:txEl>
                                              <p:pRg st="4" end="4"/>
                                            </p:txEl>
                                          </p:spTgt>
                                        </p:tgtEl>
                                      </p:cBhvr>
                                    </p:animEffect>
                                    <p:anim calcmode="lin" valueType="num">
                                      <p:cBhvr>
                                        <p:cTn id="27"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4" end="4"/>
                                            </p:txEl>
                                          </p:spTgt>
                                        </p:tgtEl>
                                        <p:attrNameLst>
                                          <p:attrName>ppt_y</p:attrName>
                                        </p:attrNameLst>
                                      </p:cBhvr>
                                      <p:tavLst>
                                        <p:tav tm="0">
                                          <p:val>
                                            <p:strVal val="#ppt_y+.1"/>
                                          </p:val>
                                        </p:tav>
                                        <p:tav tm="100000">
                                          <p:val>
                                            <p:strVal val="#ppt_y"/>
                                          </p:val>
                                        </p:tav>
                                      </p:tavLst>
                                    </p:anim>
                                  </p:childTnLst>
                                </p:cTn>
                              </p:par>
                              <p:par>
                                <p:cTn id="29" presetID="42" presetClass="entr" presetSubtype="0" fill="hold" nodeType="with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Effect transition="in" filter="fade">
                                      <p:cBhvr>
                                        <p:cTn id="31" dur="1000"/>
                                        <p:tgtEl>
                                          <p:spTgt spid="3">
                                            <p:txEl>
                                              <p:pRg st="5" end="5"/>
                                            </p:txEl>
                                          </p:spTgt>
                                        </p:tgtEl>
                                      </p:cBhvr>
                                    </p:animEffect>
                                    <p:anim calcmode="lin" valueType="num">
                                      <p:cBhvr>
                                        <p:cTn id="32"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3"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42" presetClass="entr" presetSubtype="0" fill="hold" nodeType="clickEffect">
                                  <p:stCondLst>
                                    <p:cond delay="0"/>
                                  </p:stCondLst>
                                  <p:childTnLst>
                                    <p:set>
                                      <p:cBhvr>
                                        <p:cTn id="37" dur="1" fill="hold">
                                          <p:stCondLst>
                                            <p:cond delay="0"/>
                                          </p:stCondLst>
                                        </p:cTn>
                                        <p:tgtEl>
                                          <p:spTgt spid="3">
                                            <p:txEl>
                                              <p:pRg st="6" end="6"/>
                                            </p:txEl>
                                          </p:spTgt>
                                        </p:tgtEl>
                                        <p:attrNameLst>
                                          <p:attrName>style.visibility</p:attrName>
                                        </p:attrNameLst>
                                      </p:cBhvr>
                                      <p:to>
                                        <p:strVal val="visible"/>
                                      </p:to>
                                    </p:set>
                                    <p:animEffect transition="in" filter="fade">
                                      <p:cBhvr>
                                        <p:cTn id="38" dur="1000"/>
                                        <p:tgtEl>
                                          <p:spTgt spid="3">
                                            <p:txEl>
                                              <p:pRg st="6" end="6"/>
                                            </p:txEl>
                                          </p:spTgt>
                                        </p:tgtEl>
                                      </p:cBhvr>
                                    </p:animEffect>
                                    <p:anim calcmode="lin" valueType="num">
                                      <p:cBhvr>
                                        <p:cTn id="39"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0" dur="1000" fill="hold"/>
                                        <p:tgtEl>
                                          <p:spTgt spid="3">
                                            <p:txEl>
                                              <p:pRg st="6" end="6"/>
                                            </p:txEl>
                                          </p:spTgt>
                                        </p:tgtEl>
                                        <p:attrNameLst>
                                          <p:attrName>ppt_y</p:attrName>
                                        </p:attrNameLst>
                                      </p:cBhvr>
                                      <p:tavLst>
                                        <p:tav tm="0">
                                          <p:val>
                                            <p:strVal val="#ppt_y+.1"/>
                                          </p:val>
                                        </p:tav>
                                        <p:tav tm="100000">
                                          <p:val>
                                            <p:strVal val="#ppt_y"/>
                                          </p:val>
                                        </p:tav>
                                      </p:tavLst>
                                    </p:anim>
                                  </p:childTnLst>
                                </p:cTn>
                              </p:par>
                              <p:par>
                                <p:cTn id="41" presetID="42" presetClass="entr" presetSubtype="0" fill="hold" nodeType="with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Effect transition="in" filter="fade">
                                      <p:cBhvr>
                                        <p:cTn id="43" dur="1000"/>
                                        <p:tgtEl>
                                          <p:spTgt spid="3">
                                            <p:txEl>
                                              <p:pRg st="7" end="7"/>
                                            </p:txEl>
                                          </p:spTgt>
                                        </p:tgtEl>
                                      </p:cBhvr>
                                    </p:animEffect>
                                    <p:anim calcmode="lin" valueType="num">
                                      <p:cBhvr>
                                        <p:cTn id="44"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45"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42" presetClass="entr" presetSubtype="0" fill="hold" nodeType="clickEffect">
                                  <p:stCondLst>
                                    <p:cond delay="0"/>
                                  </p:stCondLst>
                                  <p:childTnLst>
                                    <p:set>
                                      <p:cBhvr>
                                        <p:cTn id="49" dur="1" fill="hold">
                                          <p:stCondLst>
                                            <p:cond delay="0"/>
                                          </p:stCondLst>
                                        </p:cTn>
                                        <p:tgtEl>
                                          <p:spTgt spid="3">
                                            <p:txEl>
                                              <p:pRg st="9" end="9"/>
                                            </p:txEl>
                                          </p:spTgt>
                                        </p:tgtEl>
                                        <p:attrNameLst>
                                          <p:attrName>style.visibility</p:attrName>
                                        </p:attrNameLst>
                                      </p:cBhvr>
                                      <p:to>
                                        <p:strVal val="visible"/>
                                      </p:to>
                                    </p:set>
                                    <p:animEffect transition="in" filter="fade">
                                      <p:cBhvr>
                                        <p:cTn id="50" dur="1000"/>
                                        <p:tgtEl>
                                          <p:spTgt spid="3">
                                            <p:txEl>
                                              <p:pRg st="9" end="9"/>
                                            </p:txEl>
                                          </p:spTgt>
                                        </p:tgtEl>
                                      </p:cBhvr>
                                    </p:animEffect>
                                    <p:anim calcmode="lin" valueType="num">
                                      <p:cBhvr>
                                        <p:cTn id="51"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52" dur="1000" fill="hold"/>
                                        <p:tgtEl>
                                          <p:spTgt spid="3">
                                            <p:txEl>
                                              <p:pRg st="9" end="9"/>
                                            </p:txEl>
                                          </p:spTgt>
                                        </p:tgtEl>
                                        <p:attrNameLst>
                                          <p:attrName>ppt_y</p:attrName>
                                        </p:attrNameLst>
                                      </p:cBhvr>
                                      <p:tavLst>
                                        <p:tav tm="0">
                                          <p:val>
                                            <p:strVal val="#ppt_y+.1"/>
                                          </p:val>
                                        </p:tav>
                                        <p:tav tm="100000">
                                          <p:val>
                                            <p:strVal val="#ppt_y"/>
                                          </p:val>
                                        </p:tav>
                                      </p:tavLst>
                                    </p:anim>
                                  </p:childTnLst>
                                </p:cTn>
                              </p:par>
                              <p:par>
                                <p:cTn id="53" presetID="42" presetClass="entr" presetSubtype="0" fill="hold" nodeType="withEffect">
                                  <p:stCondLst>
                                    <p:cond delay="0"/>
                                  </p:stCondLst>
                                  <p:childTnLst>
                                    <p:set>
                                      <p:cBhvr>
                                        <p:cTn id="54" dur="1" fill="hold">
                                          <p:stCondLst>
                                            <p:cond delay="0"/>
                                          </p:stCondLst>
                                        </p:cTn>
                                        <p:tgtEl>
                                          <p:spTgt spid="3">
                                            <p:txEl>
                                              <p:pRg st="10" end="10"/>
                                            </p:txEl>
                                          </p:spTgt>
                                        </p:tgtEl>
                                        <p:attrNameLst>
                                          <p:attrName>style.visibility</p:attrName>
                                        </p:attrNameLst>
                                      </p:cBhvr>
                                      <p:to>
                                        <p:strVal val="visible"/>
                                      </p:to>
                                    </p:set>
                                    <p:animEffect transition="in" filter="fade">
                                      <p:cBhvr>
                                        <p:cTn id="55" dur="1000"/>
                                        <p:tgtEl>
                                          <p:spTgt spid="3">
                                            <p:txEl>
                                              <p:pRg st="10" end="10"/>
                                            </p:txEl>
                                          </p:spTgt>
                                        </p:tgtEl>
                                      </p:cBhvr>
                                    </p:animEffect>
                                    <p:anim calcmode="lin" valueType="num">
                                      <p:cBhvr>
                                        <p:cTn id="56"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57" dur="1000" fill="hold"/>
                                        <p:tgtEl>
                                          <p:spTgt spid="3">
                                            <p:txEl>
                                              <p:pRg st="10" end="10"/>
                                            </p:txEl>
                                          </p:spTgt>
                                        </p:tgtEl>
                                        <p:attrNameLst>
                                          <p:attrName>ppt_y</p:attrName>
                                        </p:attrNameLst>
                                      </p:cBhvr>
                                      <p:tavLst>
                                        <p:tav tm="0">
                                          <p:val>
                                            <p:strVal val="#ppt_y+.1"/>
                                          </p:val>
                                        </p:tav>
                                        <p:tav tm="100000">
                                          <p:val>
                                            <p:strVal val="#ppt_y"/>
                                          </p:val>
                                        </p:tav>
                                      </p:tavLst>
                                    </p:anim>
                                  </p:childTnLst>
                                </p:cTn>
                              </p:par>
                              <p:par>
                                <p:cTn id="58" presetID="42" presetClass="entr" presetSubtype="0" fill="hold" nodeType="withEffect">
                                  <p:stCondLst>
                                    <p:cond delay="0"/>
                                  </p:stCondLst>
                                  <p:childTnLst>
                                    <p:set>
                                      <p:cBhvr>
                                        <p:cTn id="59" dur="1" fill="hold">
                                          <p:stCondLst>
                                            <p:cond delay="0"/>
                                          </p:stCondLst>
                                        </p:cTn>
                                        <p:tgtEl>
                                          <p:spTgt spid="3">
                                            <p:txEl>
                                              <p:pRg st="11" end="11"/>
                                            </p:txEl>
                                          </p:spTgt>
                                        </p:tgtEl>
                                        <p:attrNameLst>
                                          <p:attrName>style.visibility</p:attrName>
                                        </p:attrNameLst>
                                      </p:cBhvr>
                                      <p:to>
                                        <p:strVal val="visible"/>
                                      </p:to>
                                    </p:set>
                                    <p:animEffect transition="in" filter="fade">
                                      <p:cBhvr>
                                        <p:cTn id="60" dur="1000"/>
                                        <p:tgtEl>
                                          <p:spTgt spid="3">
                                            <p:txEl>
                                              <p:pRg st="11" end="11"/>
                                            </p:txEl>
                                          </p:spTgt>
                                        </p:tgtEl>
                                      </p:cBhvr>
                                    </p:animEffect>
                                    <p:anim calcmode="lin" valueType="num">
                                      <p:cBhvr>
                                        <p:cTn id="61" dur="1000" fill="hold"/>
                                        <p:tgtEl>
                                          <p:spTgt spid="3">
                                            <p:txEl>
                                              <p:pRg st="11" end="11"/>
                                            </p:txEl>
                                          </p:spTgt>
                                        </p:tgtEl>
                                        <p:attrNameLst>
                                          <p:attrName>ppt_x</p:attrName>
                                        </p:attrNameLst>
                                      </p:cBhvr>
                                      <p:tavLst>
                                        <p:tav tm="0">
                                          <p:val>
                                            <p:strVal val="#ppt_x"/>
                                          </p:val>
                                        </p:tav>
                                        <p:tav tm="100000">
                                          <p:val>
                                            <p:strVal val="#ppt_x"/>
                                          </p:val>
                                        </p:tav>
                                      </p:tavLst>
                                    </p:anim>
                                    <p:anim calcmode="lin" valueType="num">
                                      <p:cBhvr>
                                        <p:cTn id="62" dur="1000" fill="hold"/>
                                        <p:tgtEl>
                                          <p:spTgt spid="3">
                                            <p:txEl>
                                              <p:pRg st="11" end="1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a:extLst>
              <a:ext uri="{FF2B5EF4-FFF2-40B4-BE49-F238E27FC236}">
                <a16:creationId xmlns:a16="http://schemas.microsoft.com/office/drawing/2014/main" id="{6D255F7C-7CC6-9971-7F62-8EDC7537BE6D}"/>
              </a:ext>
            </a:extLst>
          </p:cNvPr>
          <p:cNvSpPr/>
          <p:nvPr/>
        </p:nvSpPr>
        <p:spPr>
          <a:xfrm>
            <a:off x="838201" y="4731799"/>
            <a:ext cx="10515600" cy="161573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2" name="タイトル 1">
            <a:extLst>
              <a:ext uri="{FF2B5EF4-FFF2-40B4-BE49-F238E27FC236}">
                <a16:creationId xmlns:a16="http://schemas.microsoft.com/office/drawing/2014/main" id="{FA4FAF65-CDC7-701D-B9DD-FB73E2B0CB6A}"/>
              </a:ext>
            </a:extLst>
          </p:cNvPr>
          <p:cNvSpPr>
            <a:spLocks noGrp="1"/>
          </p:cNvSpPr>
          <p:nvPr>
            <p:ph type="title"/>
          </p:nvPr>
        </p:nvSpPr>
        <p:spPr>
          <a:solidFill>
            <a:schemeClr val="accent5">
              <a:lumMod val="20000"/>
              <a:lumOff val="80000"/>
            </a:schemeClr>
          </a:solidFill>
          <a:ln>
            <a:solidFill>
              <a:schemeClr val="accent1"/>
            </a:solidFill>
          </a:ln>
        </p:spPr>
        <p:txBody>
          <a:bodyPr>
            <a:noAutofit/>
          </a:bodyPr>
          <a:lstStyle/>
          <a:p>
            <a:pPr marL="0" marR="0" lvl="0" indent="0" algn="ctr" defTabSz="914400" rtl="0" eaLnBrk="1" fontAlgn="auto" latinLnBrk="0" hangingPunct="1">
              <a:lnSpc>
                <a:spcPct val="90000"/>
              </a:lnSpc>
              <a:spcBef>
                <a:spcPts val="1000"/>
              </a:spcBef>
              <a:spcAft>
                <a:spcPts val="0"/>
              </a:spcAft>
              <a:tabLst/>
              <a:defRPr/>
            </a:pPr>
            <a:br>
              <a:rPr kumimoji="1" lang="en-US" altLang="ja-JP" sz="3200" b="1" i="0" u="none" strike="noStrike" kern="1200" cap="none" spc="0" normalizeH="0" baseline="0" noProof="0" dirty="0">
                <a:ln>
                  <a:noFill/>
                </a:ln>
                <a:solidFill>
                  <a:srgbClr val="0070C0"/>
                </a:solidFill>
                <a:effectLst/>
                <a:uLnTx/>
                <a:uFillTx/>
                <a:latin typeface="+mj-ea"/>
                <a:cs typeface="+mn-cs"/>
              </a:rPr>
            </a:br>
            <a:r>
              <a:rPr kumimoji="1" lang="ja-JP" altLang="en-US" sz="3200" b="1" i="0" u="none" strike="noStrike" kern="1200" cap="none" spc="0" normalizeH="0" baseline="0" noProof="0" dirty="0">
                <a:ln>
                  <a:noFill/>
                </a:ln>
                <a:solidFill>
                  <a:srgbClr val="0070C0"/>
                </a:solidFill>
                <a:effectLst/>
                <a:uLnTx/>
                <a:uFillTx/>
                <a:latin typeface="+mj-ea"/>
                <a:cs typeface="+mn-cs"/>
              </a:rPr>
              <a:t>　</a:t>
            </a:r>
            <a:br>
              <a:rPr kumimoji="1" lang="en-US" altLang="ja-JP" sz="3200" b="1" i="0" u="none" strike="noStrike" kern="1200" cap="none" spc="0" normalizeH="0" baseline="0" noProof="0" dirty="0">
                <a:ln>
                  <a:noFill/>
                </a:ln>
                <a:solidFill>
                  <a:srgbClr val="0070C0"/>
                </a:solidFill>
                <a:effectLst/>
                <a:uLnTx/>
                <a:uFillTx/>
                <a:latin typeface="+mj-ea"/>
                <a:cs typeface="+mn-cs"/>
              </a:rPr>
            </a:br>
            <a:r>
              <a:rPr kumimoji="1" lang="en-US" altLang="ja-JP" sz="3200" b="1" i="0" u="none" strike="noStrike" kern="1200" cap="none" spc="0" normalizeH="0" baseline="0" noProof="0" dirty="0">
                <a:ln>
                  <a:noFill/>
                </a:ln>
                <a:uLnTx/>
                <a:uFillTx/>
                <a:latin typeface="+mn-ea"/>
                <a:ea typeface="+mn-ea"/>
                <a:cs typeface="+mn-cs"/>
              </a:rPr>
              <a:t>2  </a:t>
            </a:r>
            <a:r>
              <a:rPr kumimoji="1" lang="ja-JP" altLang="en-US" sz="3200" b="1" i="0" u="none" strike="noStrike" kern="1200" cap="none" spc="0" normalizeH="0" baseline="0" noProof="0" dirty="0">
                <a:ln>
                  <a:noFill/>
                </a:ln>
                <a:solidFill>
                  <a:schemeClr val="accent4">
                    <a:lumMod val="50000"/>
                  </a:schemeClr>
                </a:solidFill>
                <a:uLnTx/>
                <a:uFillTx/>
                <a:latin typeface="+mn-ea"/>
                <a:ea typeface="+mn-ea"/>
                <a:cs typeface="+mn-cs"/>
              </a:rPr>
              <a:t>シニア会員</a:t>
            </a:r>
            <a:r>
              <a:rPr kumimoji="1" lang="ja-JP" altLang="en-US" sz="3200" b="1" i="0" u="none" strike="noStrike" kern="1200" cap="none" spc="0" normalizeH="0" baseline="0" noProof="0" dirty="0">
                <a:ln>
                  <a:noFill/>
                </a:ln>
                <a:solidFill>
                  <a:srgbClr val="7030A0"/>
                </a:solidFill>
                <a:uLnTx/>
                <a:uFillTx/>
                <a:latin typeface="+mn-ea"/>
                <a:ea typeface="+mn-ea"/>
                <a:cs typeface="+mn-cs"/>
              </a:rPr>
              <a:t>？</a:t>
            </a:r>
            <a:r>
              <a:rPr lang="ja-JP" altLang="en-US" sz="3200" b="1" dirty="0">
                <a:latin typeface="+mn-ea"/>
                <a:ea typeface="+mn-ea"/>
                <a:cs typeface="+mn-cs"/>
              </a:rPr>
              <a:t>が</a:t>
            </a:r>
            <a:r>
              <a:rPr kumimoji="1" lang="ja-JP" altLang="en-US" sz="3200" b="1" i="0" u="none" strike="noStrike" kern="1200" cap="none" spc="0" normalizeH="0" baseline="0" noProof="0" dirty="0">
                <a:ln>
                  <a:noFill/>
                </a:ln>
                <a:solidFill>
                  <a:srgbClr val="FF0000"/>
                </a:solidFill>
                <a:uLnTx/>
                <a:uFillTx/>
                <a:latin typeface="+mn-ea"/>
                <a:ea typeface="+mn-ea"/>
                <a:cs typeface="+mn-cs"/>
              </a:rPr>
              <a:t>自覚</a:t>
            </a:r>
            <a:r>
              <a:rPr kumimoji="1" lang="ja-JP" altLang="en-US" sz="3200" b="1" i="0" u="none" strike="noStrike" kern="1200" cap="none" spc="0" normalizeH="0" baseline="0" noProof="0" dirty="0">
                <a:ln>
                  <a:noFill/>
                </a:ln>
                <a:uLnTx/>
                <a:uFillTx/>
                <a:latin typeface="+mn-ea"/>
                <a:ea typeface="+mn-ea"/>
                <a:cs typeface="+mn-cs"/>
              </a:rPr>
              <a:t>すべき「立ち位置」</a:t>
            </a:r>
            <a:br>
              <a:rPr kumimoji="1" lang="en-US" altLang="ja-JP" sz="3200" b="0" i="0" u="none" strike="noStrike" kern="1200" cap="none" spc="0" normalizeH="0" baseline="0" noProof="0" dirty="0">
                <a:ln>
                  <a:noFill/>
                </a:ln>
                <a:uLnTx/>
                <a:uFillTx/>
                <a:latin typeface="+mn-ea"/>
                <a:ea typeface="+mn-ea"/>
                <a:cs typeface="+mn-cs"/>
              </a:rPr>
            </a:br>
            <a:endParaRPr kumimoji="1" lang="ja-JP" altLang="en-US" sz="3200" dirty="0">
              <a:latin typeface="+mn-ea"/>
              <a:ea typeface="+mn-ea"/>
            </a:endParaRPr>
          </a:p>
        </p:txBody>
      </p:sp>
      <p:sp>
        <p:nvSpPr>
          <p:cNvPr id="3" name="コンテンツ プレースホルダー 2">
            <a:extLst>
              <a:ext uri="{FF2B5EF4-FFF2-40B4-BE49-F238E27FC236}">
                <a16:creationId xmlns:a16="http://schemas.microsoft.com/office/drawing/2014/main" id="{B2FD464A-010B-D585-28DE-2D45A4E38EAC}"/>
              </a:ext>
            </a:extLst>
          </p:cNvPr>
          <p:cNvSpPr>
            <a:spLocks noGrp="1"/>
          </p:cNvSpPr>
          <p:nvPr>
            <p:ph idx="1"/>
          </p:nvPr>
        </p:nvSpPr>
        <p:spPr>
          <a:xfrm>
            <a:off x="838200" y="2141537"/>
            <a:ext cx="10515600" cy="4351338"/>
          </a:xfrm>
        </p:spPr>
        <p:txBody>
          <a:bodyPr>
            <a:normAutofit/>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1" lang="ja-JP" altLang="en-US" sz="20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t>
            </a:r>
            <a:r>
              <a:rPr lang="en-US" altLang="ja-JP" sz="2000" b="1" dirty="0">
                <a:solidFill>
                  <a:prstClr val="black"/>
                </a:solidFill>
                <a:latin typeface="游ゴシック" panose="020B0400000000000000" pitchFamily="50" charset="-128"/>
                <a:ea typeface="游ゴシック" panose="020B0400000000000000" pitchFamily="50" charset="-128"/>
              </a:rPr>
              <a:t>1</a:t>
            </a:r>
            <a:r>
              <a:rPr lang="ja-JP" altLang="en-US" sz="2000" b="1" dirty="0">
                <a:solidFill>
                  <a:prstClr val="black"/>
                </a:solidFill>
                <a:latin typeface="游ゴシック" panose="020B0400000000000000" pitchFamily="50" charset="-128"/>
                <a:ea typeface="游ゴシック" panose="020B0400000000000000" pitchFamily="50" charset="-128"/>
              </a:rPr>
              <a:t>）</a:t>
            </a:r>
            <a:r>
              <a:rPr kumimoji="1" lang="ja-JP" altLang="en-US" sz="20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「俺はこれまでクラブに充分貢献してきた、もういいだろう」</a:t>
            </a:r>
            <a:endParaRPr kumimoji="1" lang="en-US" altLang="ja-JP" sz="20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1" lang="ja-JP" altLang="en-US" sz="20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　　</a:t>
            </a:r>
            <a:r>
              <a:rPr lang="en-US" altLang="ja-JP" sz="2000" b="1" dirty="0">
                <a:solidFill>
                  <a:prstClr val="black"/>
                </a:solidFill>
                <a:latin typeface="游ゴシック" panose="020B0400000000000000" pitchFamily="50" charset="-128"/>
                <a:ea typeface="游ゴシック" panose="020B0400000000000000" pitchFamily="50" charset="-128"/>
              </a:rPr>
              <a:t>2</a:t>
            </a:r>
            <a:r>
              <a:rPr lang="ja-JP" altLang="en-US" sz="2000" b="1" dirty="0">
                <a:solidFill>
                  <a:prstClr val="black"/>
                </a:solidFill>
                <a:latin typeface="游ゴシック" panose="020B0400000000000000" pitchFamily="50" charset="-128"/>
                <a:ea typeface="游ゴシック" panose="020B0400000000000000" pitchFamily="50" charset="-128"/>
              </a:rPr>
              <a:t>）</a:t>
            </a:r>
            <a:r>
              <a:rPr kumimoji="1" lang="ja-JP" altLang="en-US" sz="20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クラブのことより、自分のことが優先する</a:t>
            </a:r>
            <a:endParaRPr kumimoji="1" lang="en-US" altLang="ja-JP" sz="20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1" lang="ja-JP" altLang="en-US" sz="20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　　</a:t>
            </a:r>
            <a:r>
              <a:rPr lang="en-US" altLang="ja-JP" sz="2000" b="1" dirty="0">
                <a:solidFill>
                  <a:prstClr val="black"/>
                </a:solidFill>
                <a:latin typeface="游ゴシック" panose="020B0400000000000000" pitchFamily="50" charset="-128"/>
                <a:ea typeface="游ゴシック" panose="020B0400000000000000" pitchFamily="50" charset="-128"/>
              </a:rPr>
              <a:t>3</a:t>
            </a:r>
            <a:r>
              <a:rPr lang="ja-JP" altLang="en-US" sz="2000" b="1" dirty="0">
                <a:solidFill>
                  <a:prstClr val="black"/>
                </a:solidFill>
                <a:latin typeface="游ゴシック" panose="020B0400000000000000" pitchFamily="50" charset="-128"/>
                <a:ea typeface="游ゴシック" panose="020B0400000000000000" pitchFamily="50" charset="-128"/>
              </a:rPr>
              <a:t>）</a:t>
            </a:r>
            <a:r>
              <a:rPr kumimoji="1" lang="ja-JP" altLang="en-US" sz="20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昔は頑張っていた先輩達、もう一度若い会員に本物のロータリアンとしての</a:t>
            </a:r>
            <a:endParaRPr kumimoji="1" lang="en-US" altLang="ja-JP" sz="20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1" lang="ja-JP" altLang="en-US" sz="20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　　　  矜持を見せて欲しい（寄付も含めて）</a:t>
            </a:r>
            <a:endParaRPr kumimoji="1" lang="en-US" altLang="ja-JP" sz="20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1" lang="ja-JP" altLang="en-US" sz="20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　　</a:t>
            </a:r>
            <a:r>
              <a:rPr lang="en-US" altLang="ja-JP" sz="2000" b="1" dirty="0">
                <a:solidFill>
                  <a:prstClr val="black"/>
                </a:solidFill>
                <a:latin typeface="游ゴシック" panose="020B0400000000000000" pitchFamily="50" charset="-128"/>
                <a:ea typeface="游ゴシック" panose="020B0400000000000000" pitchFamily="50" charset="-128"/>
              </a:rPr>
              <a:t>4</a:t>
            </a:r>
            <a:r>
              <a:rPr lang="ja-JP" altLang="en-US" sz="2000" b="1" dirty="0">
                <a:solidFill>
                  <a:prstClr val="black"/>
                </a:solidFill>
                <a:latin typeface="游ゴシック" panose="020B0400000000000000" pitchFamily="50" charset="-128"/>
                <a:ea typeface="游ゴシック" panose="020B0400000000000000" pitchFamily="50" charset="-128"/>
              </a:rPr>
              <a:t>）</a:t>
            </a:r>
            <a:r>
              <a:rPr kumimoji="1" lang="ja-JP" altLang="en-US" sz="2000" b="1" i="0" u="none" strike="noStrike" kern="1200" cap="none" spc="0" normalizeH="0" baseline="0" noProof="0" dirty="0">
                <a:ln>
                  <a:noFill/>
                </a:ln>
                <a:solidFill>
                  <a:srgbClr val="0070C0"/>
                </a:solidFill>
                <a:effectLst/>
                <a:highlight>
                  <a:srgbClr val="FFFF00"/>
                </a:highlight>
                <a:uLnTx/>
                <a:uFillTx/>
                <a:latin typeface="游ゴシック" panose="020B0400000000000000" pitchFamily="50" charset="-128"/>
                <a:ea typeface="游ゴシック" panose="020B0400000000000000" pitchFamily="50" charset="-128"/>
              </a:rPr>
              <a:t>金は出しても口は出さない好々爺</a:t>
            </a:r>
            <a:r>
              <a:rPr kumimoji="1" lang="ja-JP" altLang="en-US" sz="20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に徹すること</a:t>
            </a:r>
            <a:endParaRPr kumimoji="1" lang="en-US" altLang="ja-JP" sz="20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1" lang="ja-JP" altLang="en-US" sz="20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　　</a:t>
            </a:r>
            <a:r>
              <a:rPr lang="en-US" altLang="ja-JP" sz="2000" b="1" dirty="0">
                <a:solidFill>
                  <a:prstClr val="black"/>
                </a:solidFill>
                <a:latin typeface="游ゴシック" panose="020B0400000000000000" pitchFamily="50" charset="-128"/>
                <a:ea typeface="游ゴシック" panose="020B0400000000000000" pitchFamily="50" charset="-128"/>
              </a:rPr>
              <a:t>5</a:t>
            </a:r>
            <a:r>
              <a:rPr lang="ja-JP" altLang="en-US" sz="2000" b="1" dirty="0">
                <a:solidFill>
                  <a:prstClr val="black"/>
                </a:solidFill>
                <a:latin typeface="游ゴシック" panose="020B0400000000000000" pitchFamily="50" charset="-128"/>
                <a:ea typeface="游ゴシック" panose="020B0400000000000000" pitchFamily="50" charset="-128"/>
              </a:rPr>
              <a:t>）</a:t>
            </a:r>
            <a:r>
              <a:rPr kumimoji="1" lang="ja-JP" altLang="en-US" sz="2000" b="1" i="0" u="none" strike="noStrike" kern="1200" cap="none" spc="0" normalizeH="0" baseline="0" noProof="0" dirty="0">
                <a:ln>
                  <a:noFill/>
                </a:ln>
                <a:solidFill>
                  <a:srgbClr val="0070C0"/>
                </a:solidFill>
                <a:effectLst/>
                <a:highlight>
                  <a:srgbClr val="FFFF00"/>
                </a:highlight>
                <a:uLnTx/>
                <a:uFillTx/>
                <a:latin typeface="游ゴシック" panose="020B0400000000000000" pitchFamily="50" charset="-128"/>
                <a:ea typeface="游ゴシック" panose="020B0400000000000000" pitchFamily="50" charset="-128"/>
              </a:rPr>
              <a:t>若手会員から可愛がられるコツ</a:t>
            </a:r>
            <a:r>
              <a:rPr kumimoji="1" lang="ja-JP" altLang="en-US" sz="20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を早く体得すること</a:t>
            </a:r>
            <a:endParaRPr kumimoji="1" lang="en-US" altLang="ja-JP" sz="20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1" lang="en-US" altLang="ja-JP" sz="20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1" lang="ja-JP" altLang="en-US" sz="20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　⇒　</a:t>
            </a:r>
            <a:r>
              <a:rPr kumimoji="1" lang="ja-JP" altLang="en-US" sz="2000" b="1" i="0" u="none" strike="noStrike" kern="1200" cap="none" spc="0" normalizeH="0" baseline="0" noProof="0" dirty="0">
                <a:ln>
                  <a:noFill/>
                </a:ln>
                <a:solidFill>
                  <a:srgbClr val="FF0000"/>
                </a:solidFill>
                <a:effectLst/>
                <a:uLnTx/>
                <a:uFillTx/>
                <a:latin typeface="游ゴシック" panose="020B0400000000000000" pitchFamily="50" charset="-128"/>
                <a:ea typeface="游ゴシック" panose="020B0400000000000000" pitchFamily="50" charset="-128"/>
              </a:rPr>
              <a:t>「人間、齢をとればとるほど枯れて無欲になる」という古諺の間違い</a:t>
            </a:r>
            <a:endParaRPr kumimoji="1" lang="en-US" altLang="ja-JP" sz="2000" b="1" i="0" u="none" strike="noStrike" kern="1200" cap="none" spc="0" normalizeH="0" baseline="0" noProof="0" dirty="0">
              <a:ln>
                <a:noFill/>
              </a:ln>
              <a:solidFill>
                <a:srgbClr val="FF0000"/>
              </a:solidFill>
              <a:effectLst/>
              <a:uLnTx/>
              <a:uFillTx/>
              <a:latin typeface="游ゴシック" panose="020B0400000000000000" pitchFamily="50" charset="-128"/>
              <a:ea typeface="游ゴシック" panose="020B0400000000000000" pitchFamily="50" charset="-128"/>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1" lang="ja-JP" altLang="en-US" sz="20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　　　老人はそれまでの人生の集大成だから、立派な人は立派になるが、</a:t>
            </a:r>
            <a:endParaRPr kumimoji="1" lang="en-US" altLang="ja-JP" sz="20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1" lang="ja-JP" altLang="en-US" sz="20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　　　悪い奴はますます悪くなる。高齢化とは、もともとの性格の“先鋭化”をいう</a:t>
            </a:r>
            <a:endParaRPr kumimoji="1" lang="en-US" altLang="ja-JP" sz="20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endParaRPr>
          </a:p>
          <a:p>
            <a:pPr marL="0" indent="0">
              <a:buNone/>
            </a:pPr>
            <a:endParaRPr kumimoji="1" lang="ja-JP" altLang="en-US" dirty="0"/>
          </a:p>
        </p:txBody>
      </p:sp>
      <p:sp>
        <p:nvSpPr>
          <p:cNvPr id="5" name="テキスト ボックス 4">
            <a:extLst>
              <a:ext uri="{FF2B5EF4-FFF2-40B4-BE49-F238E27FC236}">
                <a16:creationId xmlns:a16="http://schemas.microsoft.com/office/drawing/2014/main" id="{F0D5808B-F364-FE77-9416-BB1B5CB784E6}"/>
              </a:ext>
            </a:extLst>
          </p:cNvPr>
          <p:cNvSpPr txBox="1"/>
          <p:nvPr/>
        </p:nvSpPr>
        <p:spPr>
          <a:xfrm>
            <a:off x="838200" y="365125"/>
            <a:ext cx="1320554" cy="483209"/>
          </a:xfrm>
          <a:prstGeom prst="rect">
            <a:avLst/>
          </a:prstGeom>
          <a:noFill/>
        </p:spPr>
        <p:txBody>
          <a:bodyPr wrap="square">
            <a:spAutoFit/>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1" lang="en-US" altLang="ja-JP" sz="2800" b="1" i="0" u="none" strike="noStrike" kern="1200" cap="none" spc="0" normalizeH="0" baseline="0" noProof="0" dirty="0">
                <a:ln>
                  <a:noFill/>
                </a:ln>
                <a:solidFill>
                  <a:srgbClr val="0070C0"/>
                </a:solidFill>
                <a:effectLst/>
                <a:uLnTx/>
                <a:uFillTx/>
                <a:latin typeface="游ゴシック" panose="020F0502020204030204"/>
                <a:ea typeface="游ゴシック" panose="020B0400000000000000" pitchFamily="50" charset="-128"/>
                <a:cs typeface="+mn-cs"/>
              </a:rPr>
              <a:t>B</a:t>
            </a:r>
            <a:r>
              <a:rPr kumimoji="1" lang="ja-JP" altLang="en-US" sz="2000" b="1" i="0" u="none" strike="noStrike" kern="1200" cap="none" spc="0" normalizeH="0" baseline="0" noProof="0" dirty="0">
                <a:ln>
                  <a:noFill/>
                </a:ln>
                <a:solidFill>
                  <a:srgbClr val="0070C0"/>
                </a:solidFill>
                <a:effectLst/>
                <a:uLnTx/>
                <a:uFillTx/>
                <a:latin typeface="游ゴシック" panose="020F0502020204030204"/>
                <a:ea typeface="游ゴシック" panose="020B0400000000000000" pitchFamily="50" charset="-128"/>
                <a:cs typeface="+mn-cs"/>
              </a:rPr>
              <a:t>タイプ</a:t>
            </a:r>
            <a:endParaRPr kumimoji="1" lang="en-US" altLang="ja-JP" sz="2000" b="1" i="0" u="none" strike="noStrike" kern="1200" cap="none" spc="0" normalizeH="0" baseline="0" noProof="0" dirty="0">
              <a:ln>
                <a:noFill/>
              </a:ln>
              <a:solidFill>
                <a:srgbClr val="0070C0"/>
              </a:solidFill>
              <a:effectLst/>
              <a:uLnTx/>
              <a:uFillTx/>
              <a:latin typeface="游ゴシック" panose="020F0502020204030204"/>
              <a:ea typeface="游ゴシック" panose="020B0400000000000000" pitchFamily="50" charset="-128"/>
              <a:cs typeface="+mn-cs"/>
            </a:endParaRPr>
          </a:p>
        </p:txBody>
      </p:sp>
      <p:pic>
        <p:nvPicPr>
          <p:cNvPr id="4" name="図 3">
            <a:extLst>
              <a:ext uri="{FF2B5EF4-FFF2-40B4-BE49-F238E27FC236}">
                <a16:creationId xmlns:a16="http://schemas.microsoft.com/office/drawing/2014/main" id="{46DC3824-67D1-6B66-24F2-871CD591827C}"/>
              </a:ext>
            </a:extLst>
          </p:cNvPr>
          <p:cNvPicPr>
            <a:picLocks noChangeAspect="1"/>
          </p:cNvPicPr>
          <p:nvPr/>
        </p:nvPicPr>
        <p:blipFill>
          <a:blip r:embed="rId2"/>
          <a:stretch>
            <a:fillRect/>
          </a:stretch>
        </p:blipFill>
        <p:spPr>
          <a:xfrm>
            <a:off x="672242" y="228744"/>
            <a:ext cx="1390008" cy="755970"/>
          </a:xfrm>
          <a:prstGeom prst="rect">
            <a:avLst/>
          </a:prstGeom>
        </p:spPr>
      </p:pic>
    </p:spTree>
    <p:extLst>
      <p:ext uri="{BB962C8B-B14F-4D97-AF65-F5344CB8AC3E}">
        <p14:creationId xmlns:p14="http://schemas.microsoft.com/office/powerpoint/2010/main" val="28560279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anim calcmode="lin" valueType="num">
                                      <p:cBhvr>
                                        <p:cTn id="1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1000"/>
                                        <p:tgtEl>
                                          <p:spTgt spid="3">
                                            <p:txEl>
                                              <p:pRg st="3" end="3"/>
                                            </p:txEl>
                                          </p:spTgt>
                                        </p:tgtEl>
                                      </p:cBhvr>
                                    </p:animEffect>
                                    <p:anim calcmode="lin" valueType="num">
                                      <p:cBhvr>
                                        <p:cTn id="2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nodeType="click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Effect transition="in" filter="fade">
                                      <p:cBhvr>
                                        <p:cTn id="29" dur="1000"/>
                                        <p:tgtEl>
                                          <p:spTgt spid="3">
                                            <p:txEl>
                                              <p:pRg st="4" end="4"/>
                                            </p:txEl>
                                          </p:spTgt>
                                        </p:tgtEl>
                                      </p:cBhvr>
                                    </p:animEffect>
                                    <p:anim calcmode="lin" valueType="num">
                                      <p:cBhvr>
                                        <p:cTn id="30"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1"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42" presetClass="entr" presetSubtype="0" fill="hold" nodeType="clickEffect">
                                  <p:stCondLst>
                                    <p:cond delay="0"/>
                                  </p:stCondLst>
                                  <p:childTnLst>
                                    <p:set>
                                      <p:cBhvr>
                                        <p:cTn id="35" dur="1" fill="hold">
                                          <p:stCondLst>
                                            <p:cond delay="0"/>
                                          </p:stCondLst>
                                        </p:cTn>
                                        <p:tgtEl>
                                          <p:spTgt spid="3">
                                            <p:txEl>
                                              <p:pRg st="5" end="5"/>
                                            </p:txEl>
                                          </p:spTgt>
                                        </p:tgtEl>
                                        <p:attrNameLst>
                                          <p:attrName>style.visibility</p:attrName>
                                        </p:attrNameLst>
                                      </p:cBhvr>
                                      <p:to>
                                        <p:strVal val="visible"/>
                                      </p:to>
                                    </p:set>
                                    <p:animEffect transition="in" filter="fade">
                                      <p:cBhvr>
                                        <p:cTn id="36" dur="1000"/>
                                        <p:tgtEl>
                                          <p:spTgt spid="3">
                                            <p:txEl>
                                              <p:pRg st="5" end="5"/>
                                            </p:txEl>
                                          </p:spTgt>
                                        </p:tgtEl>
                                      </p:cBhvr>
                                    </p:animEffect>
                                    <p:anim calcmode="lin" valueType="num">
                                      <p:cBhvr>
                                        <p:cTn id="37"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8"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42" presetClass="entr" presetSubtype="0" fill="hold" nodeType="click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Effect transition="in" filter="fade">
                                      <p:cBhvr>
                                        <p:cTn id="43" dur="1000"/>
                                        <p:tgtEl>
                                          <p:spTgt spid="3">
                                            <p:txEl>
                                              <p:pRg st="7" end="7"/>
                                            </p:txEl>
                                          </p:spTgt>
                                        </p:tgtEl>
                                      </p:cBhvr>
                                    </p:animEffect>
                                    <p:anim calcmode="lin" valueType="num">
                                      <p:cBhvr>
                                        <p:cTn id="44"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45" dur="1000" fill="hold"/>
                                        <p:tgtEl>
                                          <p:spTgt spid="3">
                                            <p:txEl>
                                              <p:pRg st="7" end="7"/>
                                            </p:txEl>
                                          </p:spTgt>
                                        </p:tgtEl>
                                        <p:attrNameLst>
                                          <p:attrName>ppt_y</p:attrName>
                                        </p:attrNameLst>
                                      </p:cBhvr>
                                      <p:tavLst>
                                        <p:tav tm="0">
                                          <p:val>
                                            <p:strVal val="#ppt_y+.1"/>
                                          </p:val>
                                        </p:tav>
                                        <p:tav tm="100000">
                                          <p:val>
                                            <p:strVal val="#ppt_y"/>
                                          </p:val>
                                        </p:tav>
                                      </p:tavLst>
                                    </p:anim>
                                  </p:childTnLst>
                                </p:cTn>
                              </p:par>
                              <p:par>
                                <p:cTn id="46" presetID="42" presetClass="entr" presetSubtype="0" fill="hold" nodeType="withEffect">
                                  <p:stCondLst>
                                    <p:cond delay="0"/>
                                  </p:stCondLst>
                                  <p:childTnLst>
                                    <p:set>
                                      <p:cBhvr>
                                        <p:cTn id="47" dur="1" fill="hold">
                                          <p:stCondLst>
                                            <p:cond delay="0"/>
                                          </p:stCondLst>
                                        </p:cTn>
                                        <p:tgtEl>
                                          <p:spTgt spid="3">
                                            <p:txEl>
                                              <p:pRg st="8" end="8"/>
                                            </p:txEl>
                                          </p:spTgt>
                                        </p:tgtEl>
                                        <p:attrNameLst>
                                          <p:attrName>style.visibility</p:attrName>
                                        </p:attrNameLst>
                                      </p:cBhvr>
                                      <p:to>
                                        <p:strVal val="visible"/>
                                      </p:to>
                                    </p:set>
                                    <p:animEffect transition="in" filter="fade">
                                      <p:cBhvr>
                                        <p:cTn id="48" dur="1000"/>
                                        <p:tgtEl>
                                          <p:spTgt spid="3">
                                            <p:txEl>
                                              <p:pRg st="8" end="8"/>
                                            </p:txEl>
                                          </p:spTgt>
                                        </p:tgtEl>
                                      </p:cBhvr>
                                    </p:animEffect>
                                    <p:anim calcmode="lin" valueType="num">
                                      <p:cBhvr>
                                        <p:cTn id="49"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50" dur="1000" fill="hold"/>
                                        <p:tgtEl>
                                          <p:spTgt spid="3">
                                            <p:txEl>
                                              <p:pRg st="8" end="8"/>
                                            </p:txEl>
                                          </p:spTgt>
                                        </p:tgtEl>
                                        <p:attrNameLst>
                                          <p:attrName>ppt_y</p:attrName>
                                        </p:attrNameLst>
                                      </p:cBhvr>
                                      <p:tavLst>
                                        <p:tav tm="0">
                                          <p:val>
                                            <p:strVal val="#ppt_y+.1"/>
                                          </p:val>
                                        </p:tav>
                                        <p:tav tm="100000">
                                          <p:val>
                                            <p:strVal val="#ppt_y"/>
                                          </p:val>
                                        </p:tav>
                                      </p:tavLst>
                                    </p:anim>
                                  </p:childTnLst>
                                </p:cTn>
                              </p:par>
                              <p:par>
                                <p:cTn id="51" presetID="42" presetClass="entr" presetSubtype="0" fill="hold" nodeType="withEffect">
                                  <p:stCondLst>
                                    <p:cond delay="0"/>
                                  </p:stCondLst>
                                  <p:childTnLst>
                                    <p:set>
                                      <p:cBhvr>
                                        <p:cTn id="52" dur="1" fill="hold">
                                          <p:stCondLst>
                                            <p:cond delay="0"/>
                                          </p:stCondLst>
                                        </p:cTn>
                                        <p:tgtEl>
                                          <p:spTgt spid="3">
                                            <p:txEl>
                                              <p:pRg st="9" end="9"/>
                                            </p:txEl>
                                          </p:spTgt>
                                        </p:tgtEl>
                                        <p:attrNameLst>
                                          <p:attrName>style.visibility</p:attrName>
                                        </p:attrNameLst>
                                      </p:cBhvr>
                                      <p:to>
                                        <p:strVal val="visible"/>
                                      </p:to>
                                    </p:set>
                                    <p:animEffect transition="in" filter="fade">
                                      <p:cBhvr>
                                        <p:cTn id="53" dur="1000"/>
                                        <p:tgtEl>
                                          <p:spTgt spid="3">
                                            <p:txEl>
                                              <p:pRg st="9" end="9"/>
                                            </p:txEl>
                                          </p:spTgt>
                                        </p:tgtEl>
                                      </p:cBhvr>
                                    </p:animEffect>
                                    <p:anim calcmode="lin" valueType="num">
                                      <p:cBhvr>
                                        <p:cTn id="54"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55"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a:extLst>
              <a:ext uri="{FF2B5EF4-FFF2-40B4-BE49-F238E27FC236}">
                <a16:creationId xmlns:a16="http://schemas.microsoft.com/office/drawing/2014/main" id="{4CAC4533-FE52-3B5A-9A5F-E8A47E60D1BD}"/>
              </a:ext>
            </a:extLst>
          </p:cNvPr>
          <p:cNvSpPr/>
          <p:nvPr/>
        </p:nvSpPr>
        <p:spPr>
          <a:xfrm>
            <a:off x="838200" y="1826011"/>
            <a:ext cx="10515600" cy="76627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正方形/長方形 5">
            <a:extLst>
              <a:ext uri="{FF2B5EF4-FFF2-40B4-BE49-F238E27FC236}">
                <a16:creationId xmlns:a16="http://schemas.microsoft.com/office/drawing/2014/main" id="{0DF7C509-03D4-40ED-2687-332F092791BD}"/>
              </a:ext>
            </a:extLst>
          </p:cNvPr>
          <p:cNvSpPr/>
          <p:nvPr/>
        </p:nvSpPr>
        <p:spPr>
          <a:xfrm>
            <a:off x="838200" y="5255581"/>
            <a:ext cx="10515600" cy="140267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2" name="タイトル 1">
            <a:extLst>
              <a:ext uri="{FF2B5EF4-FFF2-40B4-BE49-F238E27FC236}">
                <a16:creationId xmlns:a16="http://schemas.microsoft.com/office/drawing/2014/main" id="{0C9E73CC-A3C4-F22B-C22C-BFBE4A275492}"/>
              </a:ext>
            </a:extLst>
          </p:cNvPr>
          <p:cNvSpPr>
            <a:spLocks noGrp="1"/>
          </p:cNvSpPr>
          <p:nvPr>
            <p:ph type="title"/>
          </p:nvPr>
        </p:nvSpPr>
        <p:spPr>
          <a:xfrm>
            <a:off x="838200" y="367662"/>
            <a:ext cx="10515600" cy="1325563"/>
          </a:xfrm>
          <a:solidFill>
            <a:schemeClr val="accent5">
              <a:lumMod val="20000"/>
              <a:lumOff val="80000"/>
            </a:schemeClr>
          </a:solidFill>
          <a:ln>
            <a:solidFill>
              <a:schemeClr val="accent1"/>
            </a:solidFill>
          </a:ln>
        </p:spPr>
        <p:txBody>
          <a:bodyPr>
            <a:normAutofit fontScale="90000"/>
          </a:bodyPr>
          <a:lstStyle/>
          <a:p>
            <a:pPr marL="0" marR="0" lvl="0" indent="0" algn="ctr" defTabSz="914400" rtl="0" eaLnBrk="1" fontAlgn="auto" latinLnBrk="0" hangingPunct="1">
              <a:lnSpc>
                <a:spcPct val="90000"/>
              </a:lnSpc>
              <a:spcBef>
                <a:spcPts val="1000"/>
              </a:spcBef>
              <a:spcAft>
                <a:spcPts val="0"/>
              </a:spcAft>
              <a:tabLst/>
              <a:defRPr/>
            </a:pPr>
            <a:br>
              <a:rPr kumimoji="1" lang="en-US" altLang="ja-JP" sz="4000" i="0" u="none" strike="noStrike" kern="1200" cap="none" spc="0" normalizeH="0" baseline="0" noProof="0" dirty="0">
                <a:ln>
                  <a:noFill/>
                </a:ln>
                <a:solidFill>
                  <a:srgbClr val="0070C0"/>
                </a:solidFill>
                <a:effectLst/>
                <a:uLnTx/>
                <a:uFillTx/>
                <a:latin typeface="+mj-ea"/>
                <a:cs typeface="+mn-cs"/>
              </a:rPr>
            </a:br>
            <a:r>
              <a:rPr kumimoji="1" lang="en-US" altLang="ja-JP" sz="4000" i="0" u="none" strike="noStrike" kern="1200" cap="none" spc="0" normalizeH="0" baseline="0" noProof="0" dirty="0">
                <a:ln>
                  <a:noFill/>
                </a:ln>
                <a:solidFill>
                  <a:srgbClr val="0070C0"/>
                </a:solidFill>
                <a:effectLst/>
                <a:uLnTx/>
                <a:uFillTx/>
                <a:latin typeface="+mj-ea"/>
                <a:cs typeface="+mn-cs"/>
              </a:rPr>
              <a:t>  </a:t>
            </a:r>
            <a:br>
              <a:rPr kumimoji="1" lang="en-US" altLang="ja-JP" sz="4000" i="0" u="none" strike="noStrike" kern="1200" cap="none" spc="0" normalizeH="0" baseline="0" noProof="0" dirty="0">
                <a:ln>
                  <a:noFill/>
                </a:ln>
                <a:solidFill>
                  <a:srgbClr val="0070C0"/>
                </a:solidFill>
                <a:effectLst/>
                <a:uLnTx/>
                <a:uFillTx/>
                <a:latin typeface="+mj-ea"/>
                <a:cs typeface="+mn-cs"/>
              </a:rPr>
            </a:br>
            <a:r>
              <a:rPr kumimoji="1" lang="en-US" altLang="ja-JP" sz="3600" b="1" i="0" u="none" strike="noStrike" kern="1200" cap="none" spc="0" normalizeH="0" baseline="0" noProof="0" dirty="0">
                <a:ln>
                  <a:noFill/>
                </a:ln>
                <a:uLnTx/>
                <a:uFillTx/>
                <a:latin typeface="+mn-ea"/>
                <a:ea typeface="+mn-ea"/>
                <a:cs typeface="+mn-cs"/>
              </a:rPr>
              <a:t>3  </a:t>
            </a:r>
            <a:r>
              <a:rPr kumimoji="1" lang="ja-JP" altLang="en-US" sz="3600" b="1" i="0" u="none" strike="noStrike" kern="1200" cap="none" spc="0" normalizeH="0" baseline="0" noProof="0" dirty="0">
                <a:ln>
                  <a:noFill/>
                </a:ln>
                <a:uLnTx/>
                <a:uFillTx/>
                <a:latin typeface="+mn-ea"/>
                <a:ea typeface="+mn-ea"/>
                <a:cs typeface="+mn-cs"/>
              </a:rPr>
              <a:t>新会員へのフォローができない</a:t>
            </a:r>
            <a:r>
              <a:rPr kumimoji="1" lang="ja-JP" altLang="en-US" sz="3600" b="1" i="0" u="none" strike="noStrike" kern="1200" cap="none" spc="0" normalizeH="0" baseline="0" noProof="0" dirty="0">
                <a:ln>
                  <a:noFill/>
                </a:ln>
                <a:solidFill>
                  <a:srgbClr val="FF0000"/>
                </a:solidFill>
                <a:uLnTx/>
                <a:uFillTx/>
                <a:latin typeface="+mn-ea"/>
                <a:ea typeface="+mn-ea"/>
                <a:cs typeface="+mn-cs"/>
              </a:rPr>
              <a:t>現会員</a:t>
            </a:r>
            <a:br>
              <a:rPr kumimoji="1" lang="en-US" altLang="ja-JP" sz="3600" b="1" i="0" u="none" strike="noStrike" kern="1200" cap="none" spc="0" normalizeH="0" baseline="0" noProof="0" dirty="0">
                <a:ln>
                  <a:noFill/>
                </a:ln>
                <a:effectLst>
                  <a:outerShdw blurRad="38100" dist="38100" dir="2700000" algn="tl">
                    <a:srgbClr val="000000">
                      <a:alpha val="43137"/>
                    </a:srgbClr>
                  </a:outerShdw>
                </a:effectLst>
                <a:uLnTx/>
                <a:uFillTx/>
                <a:latin typeface="+mj-ea"/>
                <a:cs typeface="+mn-cs"/>
              </a:rPr>
            </a:br>
            <a:endParaRPr kumimoji="1" lang="ja-JP" altLang="en-US" sz="3600" b="1" dirty="0">
              <a:effectLst>
                <a:outerShdw blurRad="38100" dist="38100" dir="2700000" algn="tl">
                  <a:srgbClr val="000000">
                    <a:alpha val="43137"/>
                  </a:srgbClr>
                </a:outerShdw>
              </a:effectLst>
            </a:endParaRPr>
          </a:p>
        </p:txBody>
      </p:sp>
      <p:sp>
        <p:nvSpPr>
          <p:cNvPr id="3" name="コンテンツ プレースホルダー 2">
            <a:extLst>
              <a:ext uri="{FF2B5EF4-FFF2-40B4-BE49-F238E27FC236}">
                <a16:creationId xmlns:a16="http://schemas.microsoft.com/office/drawing/2014/main" id="{26494E4B-5AF4-2893-9B50-46294F0E688A}"/>
              </a:ext>
            </a:extLst>
          </p:cNvPr>
          <p:cNvSpPr>
            <a:spLocks noGrp="1"/>
          </p:cNvSpPr>
          <p:nvPr>
            <p:ph idx="1"/>
          </p:nvPr>
        </p:nvSpPr>
        <p:spPr>
          <a:xfrm>
            <a:off x="838200" y="2065322"/>
            <a:ext cx="10515600" cy="4667250"/>
          </a:xfrm>
        </p:spPr>
        <p:txBody>
          <a:bodyPr>
            <a:normAutofit fontScale="92500" lnSpcReduction="10000"/>
          </a:bodyPr>
          <a:lstStyle/>
          <a:p>
            <a:pPr marL="0" lvl="0" indent="0">
              <a:buNone/>
              <a:defRPr/>
            </a:pPr>
            <a:r>
              <a:rPr kumimoji="1" lang="ja-JP" altLang="en-US" sz="2400" b="0" i="0" u="none" strike="noStrike" kern="1200" cap="none" spc="0" normalizeH="0" baseline="0" noProof="0" dirty="0">
                <a:ln>
                  <a:noFill/>
                </a:ln>
                <a:solidFill>
                  <a:srgbClr val="FF0000"/>
                </a:solidFill>
                <a:effectLst/>
                <a:uLnTx/>
                <a:uFillTx/>
                <a:ea typeface="游ゴシック Light" panose="020B0300000000000000" pitchFamily="50" charset="-128"/>
                <a:cs typeface="+mj-cs"/>
              </a:rPr>
              <a:t>　</a:t>
            </a:r>
            <a:r>
              <a:rPr kumimoji="1" lang="ja-JP" altLang="en-US" sz="2400" b="1" i="0" u="none" strike="noStrike" kern="1200" cap="none" spc="0" normalizeH="0" baseline="0" noProof="0" dirty="0">
                <a:ln>
                  <a:noFill/>
                </a:ln>
                <a:solidFill>
                  <a:srgbClr val="FF0000"/>
                </a:solidFill>
                <a:effectLst/>
                <a:uLnTx/>
                <a:uFillTx/>
                <a:latin typeface="游ゴシック" panose="020B0400000000000000" pitchFamily="50" charset="-128"/>
                <a:ea typeface="游ゴシック" panose="020B0400000000000000" pitchFamily="50" charset="-128"/>
                <a:cs typeface="+mj-cs"/>
              </a:rPr>
              <a:t>新会員に対し、</a:t>
            </a:r>
            <a:r>
              <a:rPr kumimoji="1" lang="ja-JP" altLang="en-US" sz="2200" b="1" i="0" u="none" strike="noStrike" kern="1200" cap="none" spc="0" normalizeH="0" baseline="0" noProof="0" dirty="0">
                <a:ln>
                  <a:noFill/>
                </a:ln>
                <a:solidFill>
                  <a:srgbClr val="FF0000"/>
                </a:solidFill>
                <a:effectLst/>
                <a:uLnTx/>
                <a:uFillTx/>
                <a:latin typeface="游ゴシック" panose="020B0400000000000000" pitchFamily="50" charset="-128"/>
                <a:ea typeface="游ゴシック" panose="020B0400000000000000" pitchFamily="50" charset="-128"/>
                <a:cs typeface="+mj-cs"/>
              </a:rPr>
              <a:t>ロータリーの啓蒙・</a:t>
            </a:r>
            <a:r>
              <a:rPr lang="ja-JP" altLang="en-US" sz="2200" b="1" dirty="0">
                <a:solidFill>
                  <a:srgbClr val="FF0000"/>
                </a:solidFill>
                <a:latin typeface="游ゴシック" panose="020B0400000000000000" pitchFamily="50" charset="-128"/>
                <a:ea typeface="游ゴシック" panose="020B0400000000000000" pitchFamily="50" charset="-128"/>
              </a:rPr>
              <a:t>啓発活動</a:t>
            </a:r>
            <a:r>
              <a:rPr kumimoji="1" lang="ja-JP" altLang="en-US" sz="2200" b="1" i="0" u="none" strike="noStrike" kern="1200" cap="none" spc="0" normalizeH="0" baseline="0" noProof="0" dirty="0">
                <a:ln>
                  <a:noFill/>
                </a:ln>
                <a:solidFill>
                  <a:srgbClr val="FF0000"/>
                </a:solidFill>
                <a:effectLst/>
                <a:uLnTx/>
                <a:uFillTx/>
                <a:latin typeface="游ゴシック" panose="020B0400000000000000" pitchFamily="50" charset="-128"/>
                <a:ea typeface="游ゴシック" panose="020B0400000000000000" pitchFamily="50" charset="-128"/>
                <a:cs typeface="+mj-cs"/>
              </a:rPr>
              <a:t>（学習 </a:t>
            </a:r>
            <a:r>
              <a:rPr kumimoji="1" lang="en-US" altLang="ja-JP" sz="2200" b="1" i="0" u="none" strike="noStrike" kern="1200" cap="none" spc="0" normalizeH="0" baseline="0" noProof="0" dirty="0">
                <a:ln>
                  <a:noFill/>
                </a:ln>
                <a:solidFill>
                  <a:srgbClr val="FF0000"/>
                </a:solidFill>
                <a:effectLst/>
                <a:uLnTx/>
                <a:uFillTx/>
                <a:latin typeface="游ゴシック" panose="020B0400000000000000" pitchFamily="50" charset="-128"/>
                <a:ea typeface="游ゴシック" panose="020B0400000000000000" pitchFamily="50" charset="-128"/>
                <a:cs typeface="+mj-cs"/>
              </a:rPr>
              <a:t>learn</a:t>
            </a:r>
            <a:r>
              <a:rPr kumimoji="1" lang="ja-JP" altLang="en-US" sz="2200" b="1" i="0" u="none" strike="noStrike" kern="1200" cap="none" spc="0" normalizeH="0" baseline="0" noProof="0" dirty="0">
                <a:ln>
                  <a:noFill/>
                </a:ln>
                <a:solidFill>
                  <a:srgbClr val="FF0000"/>
                </a:solidFill>
                <a:effectLst/>
                <a:uLnTx/>
                <a:uFillTx/>
                <a:latin typeface="游ゴシック" panose="020B0400000000000000" pitchFamily="50" charset="-128"/>
                <a:ea typeface="游ゴシック" panose="020B0400000000000000" pitchFamily="50" charset="-128"/>
                <a:cs typeface="+mj-cs"/>
              </a:rPr>
              <a:t>）をしよう</a:t>
            </a:r>
            <a:endParaRPr kumimoji="1" lang="en-US" altLang="ja-JP" sz="2200" b="1" i="0" u="none" strike="noStrike" kern="1200" cap="none" spc="0" normalizeH="0" baseline="0" noProof="0" dirty="0">
              <a:ln>
                <a:noFill/>
              </a:ln>
              <a:solidFill>
                <a:srgbClr val="FF0000"/>
              </a:solidFill>
              <a:effectLst/>
              <a:uLnTx/>
              <a:uFillTx/>
              <a:latin typeface="游ゴシック" panose="020B0400000000000000" pitchFamily="50" charset="-128"/>
              <a:ea typeface="游ゴシック" panose="020B0400000000000000" pitchFamily="50" charset="-128"/>
              <a:cs typeface="+mj-cs"/>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1" lang="ja-JP" altLang="en-US" sz="2200" b="1" i="0" u="none" strike="noStrike" kern="1200" cap="none" spc="0" normalizeH="0" baseline="0" noProof="0" dirty="0">
                <a:ln>
                  <a:noFill/>
                </a:ln>
                <a:solidFill>
                  <a:srgbClr val="0070C0"/>
                </a:solidFill>
                <a:effectLst/>
                <a:uLnTx/>
                <a:uFillTx/>
                <a:latin typeface="游ゴシック" panose="020B0400000000000000" pitchFamily="50" charset="-128"/>
                <a:ea typeface="游ゴシック" panose="020B0400000000000000" pitchFamily="50" charset="-128"/>
              </a:rPr>
              <a:t>　</a:t>
            </a:r>
            <a:endParaRPr kumimoji="1" lang="en-US" altLang="ja-JP" sz="2200" b="1" i="0" u="none" strike="noStrike" kern="1200" cap="none" spc="0" normalizeH="0" baseline="0" noProof="0" dirty="0">
              <a:ln>
                <a:noFill/>
              </a:ln>
              <a:solidFill>
                <a:srgbClr val="0070C0"/>
              </a:solidFill>
              <a:effectLst/>
              <a:uLnTx/>
              <a:uFillTx/>
              <a:latin typeface="游ゴシック" panose="020B0400000000000000" pitchFamily="50" charset="-128"/>
              <a:ea typeface="游ゴシック" panose="020B0400000000000000" pitchFamily="50" charset="-128"/>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1" lang="ja-JP" altLang="en-US" sz="2200" b="1" i="0" u="none" strike="noStrike" kern="1200" cap="none" spc="0" normalizeH="0" baseline="0" noProof="0" dirty="0">
                <a:ln>
                  <a:noFill/>
                </a:ln>
                <a:solidFill>
                  <a:srgbClr val="0070C0"/>
                </a:solidFill>
                <a:effectLst/>
                <a:uLnTx/>
                <a:uFillTx/>
                <a:latin typeface="游ゴシック" panose="020B0400000000000000" pitchFamily="50" charset="-128"/>
                <a:ea typeface="游ゴシック" panose="020B0400000000000000" pitchFamily="50" charset="-128"/>
              </a:rPr>
              <a:t>　＊</a:t>
            </a:r>
            <a:r>
              <a:rPr kumimoji="1" lang="en-US" altLang="ja-JP" sz="2200" b="1" i="0" u="none" strike="noStrike" kern="1200" cap="none" spc="0" normalizeH="0" baseline="0" noProof="0" dirty="0">
                <a:ln>
                  <a:noFill/>
                </a:ln>
                <a:solidFill>
                  <a:srgbClr val="0070C0"/>
                </a:solidFill>
                <a:effectLst/>
                <a:uLnTx/>
                <a:uFillTx/>
                <a:latin typeface="游ゴシック" panose="020B0400000000000000" pitchFamily="50" charset="-128"/>
                <a:ea typeface="游ゴシック" panose="020B0400000000000000" pitchFamily="50" charset="-128"/>
              </a:rPr>
              <a:t>RI</a:t>
            </a:r>
            <a:r>
              <a:rPr kumimoji="1" lang="ja-JP" altLang="en-US" sz="2200" b="1" i="0" u="none" strike="noStrike" kern="1200" cap="none" spc="0" normalizeH="0" baseline="0" noProof="0" dirty="0">
                <a:ln>
                  <a:noFill/>
                </a:ln>
                <a:solidFill>
                  <a:srgbClr val="0070C0"/>
                </a:solidFill>
                <a:effectLst/>
                <a:uLnTx/>
                <a:uFillTx/>
                <a:latin typeface="游ゴシック" panose="020B0400000000000000" pitchFamily="50" charset="-128"/>
                <a:ea typeface="游ゴシック" panose="020B0400000000000000" pitchFamily="50" charset="-128"/>
              </a:rPr>
              <a:t>方針：「研修」</a:t>
            </a:r>
            <a:r>
              <a:rPr kumimoji="1" lang="en-US" altLang="ja-JP" sz="2200" b="1" i="0" u="none" strike="noStrike" kern="1200" cap="none" spc="0" normalizeH="0" baseline="0" noProof="0" dirty="0">
                <a:ln>
                  <a:noFill/>
                </a:ln>
                <a:solidFill>
                  <a:srgbClr val="0070C0"/>
                </a:solidFill>
                <a:effectLst/>
                <a:uLnTx/>
                <a:uFillTx/>
                <a:latin typeface="游ゴシック" panose="020B0400000000000000" pitchFamily="50" charset="-128"/>
                <a:ea typeface="游ゴシック" panose="020B0400000000000000" pitchFamily="50" charset="-128"/>
              </a:rPr>
              <a:t>training</a:t>
            </a:r>
            <a:r>
              <a:rPr kumimoji="1" lang="ja-JP" altLang="en-US" sz="2200" b="1" i="0" u="none" strike="noStrike" kern="1200" cap="none" spc="0" normalizeH="0" baseline="0" noProof="0" dirty="0">
                <a:ln>
                  <a:noFill/>
                </a:ln>
                <a:solidFill>
                  <a:srgbClr val="7030A0"/>
                </a:solidFill>
                <a:effectLst/>
                <a:uLnTx/>
                <a:uFillTx/>
                <a:latin typeface="游ゴシック" panose="020B0400000000000000" pitchFamily="50" charset="-128"/>
                <a:ea typeface="游ゴシック" panose="020B0400000000000000" pitchFamily="50" charset="-128"/>
              </a:rPr>
              <a:t>（上から目線）</a:t>
            </a:r>
            <a:r>
              <a:rPr kumimoji="1" lang="ja-JP" altLang="en-US" sz="2200" b="1" i="0" u="none" strike="noStrike" kern="1200" cap="none" spc="0" normalizeH="0" baseline="0" noProof="0" dirty="0">
                <a:ln>
                  <a:noFill/>
                </a:ln>
                <a:solidFill>
                  <a:srgbClr val="0070C0"/>
                </a:solidFill>
                <a:effectLst/>
                <a:uLnTx/>
                <a:uFillTx/>
                <a:latin typeface="游ゴシック" panose="020B0400000000000000" pitchFamily="50" charset="-128"/>
                <a:ea typeface="游ゴシック" panose="020B0400000000000000" pitchFamily="50" charset="-128"/>
              </a:rPr>
              <a:t>から</a:t>
            </a:r>
            <a:r>
              <a:rPr kumimoji="1" lang="en-US" altLang="ja-JP" sz="2200" b="1" i="0" u="none" strike="noStrike" kern="1200" cap="none" spc="0" normalizeH="0" baseline="0" noProof="0" dirty="0">
                <a:ln>
                  <a:noFill/>
                </a:ln>
                <a:solidFill>
                  <a:srgbClr val="0070C0"/>
                </a:solidFill>
                <a:effectLst/>
                <a:uLnTx/>
                <a:uFillTx/>
                <a:latin typeface="游ゴシック" panose="020B0400000000000000" pitchFamily="50" charset="-128"/>
                <a:ea typeface="游ゴシック" panose="020B0400000000000000" pitchFamily="50" charset="-128"/>
              </a:rPr>
              <a:t> </a:t>
            </a:r>
            <a:r>
              <a:rPr kumimoji="1" lang="ja-JP" altLang="en-US" sz="2200" b="1" i="0" u="none" strike="noStrike" kern="1200" cap="none" spc="0" normalizeH="0" baseline="0" noProof="0" dirty="0">
                <a:ln>
                  <a:noFill/>
                </a:ln>
                <a:solidFill>
                  <a:srgbClr val="0070C0"/>
                </a:solidFill>
                <a:effectLst/>
                <a:uLnTx/>
                <a:uFillTx/>
                <a:latin typeface="游ゴシック" panose="020B0400000000000000" pitchFamily="50" charset="-128"/>
                <a:ea typeface="游ゴシック" panose="020B0400000000000000" pitchFamily="50" charset="-128"/>
              </a:rPr>
              <a:t>「学ぶ」</a:t>
            </a:r>
            <a:r>
              <a:rPr kumimoji="1" lang="en-US" altLang="ja-JP" sz="2200" b="1" i="0" u="none" strike="noStrike" kern="1200" cap="none" spc="0" normalizeH="0" baseline="0" noProof="0" dirty="0">
                <a:ln>
                  <a:noFill/>
                </a:ln>
                <a:solidFill>
                  <a:srgbClr val="0070C0"/>
                </a:solidFill>
                <a:effectLst/>
                <a:uLnTx/>
                <a:uFillTx/>
                <a:latin typeface="游ゴシック" panose="020B0400000000000000" pitchFamily="50" charset="-128"/>
                <a:ea typeface="游ゴシック" panose="020B0400000000000000" pitchFamily="50" charset="-128"/>
              </a:rPr>
              <a:t>learning</a:t>
            </a:r>
            <a:r>
              <a:rPr kumimoji="1" lang="ja-JP" altLang="en-US" sz="2200" b="1" i="0" u="none" strike="noStrike" kern="1200" cap="none" spc="0" normalizeH="0" baseline="0" noProof="0" dirty="0">
                <a:ln>
                  <a:noFill/>
                </a:ln>
                <a:solidFill>
                  <a:srgbClr val="7030A0"/>
                </a:solidFill>
                <a:effectLst/>
                <a:uLnTx/>
                <a:uFillTx/>
                <a:latin typeface="游ゴシック" panose="020B0400000000000000" pitchFamily="50" charset="-128"/>
                <a:ea typeface="游ゴシック" panose="020B0400000000000000" pitchFamily="50" charset="-128"/>
              </a:rPr>
              <a:t>（参加者中心）</a:t>
            </a:r>
            <a:r>
              <a:rPr kumimoji="1" lang="ja-JP" altLang="en-US" sz="2200" b="1" i="0" u="none" strike="noStrike" kern="1200" cap="none" spc="0" normalizeH="0" baseline="0" noProof="0" dirty="0">
                <a:ln>
                  <a:noFill/>
                </a:ln>
                <a:solidFill>
                  <a:srgbClr val="0070C0"/>
                </a:solidFill>
                <a:effectLst/>
                <a:uLnTx/>
                <a:uFillTx/>
                <a:latin typeface="游ゴシック" panose="020B0400000000000000" pitchFamily="50" charset="-128"/>
                <a:ea typeface="游ゴシック" panose="020B0400000000000000" pitchFamily="50" charset="-128"/>
              </a:rPr>
              <a:t>へ</a:t>
            </a:r>
            <a:endParaRPr kumimoji="1" lang="en-US" altLang="ja-JP" sz="2200" b="1" i="0" u="none" strike="noStrike" kern="1200" cap="none" spc="0" normalizeH="0" baseline="0" noProof="0" dirty="0">
              <a:ln>
                <a:noFill/>
              </a:ln>
              <a:solidFill>
                <a:srgbClr val="0070C0"/>
              </a:solidFill>
              <a:effectLst/>
              <a:uLnTx/>
              <a:uFillTx/>
              <a:latin typeface="游ゴシック" panose="020B0400000000000000" pitchFamily="50" charset="-128"/>
              <a:ea typeface="游ゴシック" panose="020B0400000000000000" pitchFamily="50" charset="-128"/>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1" lang="ja-JP" altLang="en-US" sz="2200" b="1" i="0" u="none" strike="noStrike" kern="1200" cap="none" spc="0" normalizeH="0" baseline="0" noProof="0" dirty="0">
                <a:ln>
                  <a:noFill/>
                </a:ln>
                <a:solidFill>
                  <a:srgbClr val="0070C0"/>
                </a:solidFill>
                <a:effectLst/>
                <a:uLnTx/>
                <a:uFillTx/>
                <a:latin typeface="游ゴシック" panose="020B0400000000000000" pitchFamily="50" charset="-128"/>
                <a:ea typeface="游ゴシック" panose="020B0400000000000000" pitchFamily="50" charset="-128"/>
              </a:rPr>
              <a:t>　</a:t>
            </a:r>
            <a:r>
              <a:rPr kumimoji="1" lang="ja-JP" altLang="en-US" sz="22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　</a:t>
            </a:r>
            <a:r>
              <a:rPr lang="en-US" altLang="ja-JP" sz="2200" b="1" dirty="0">
                <a:solidFill>
                  <a:prstClr val="black"/>
                </a:solidFill>
                <a:latin typeface="游ゴシック" panose="020B0400000000000000" pitchFamily="50" charset="-128"/>
                <a:ea typeface="游ゴシック" panose="020B0400000000000000" pitchFamily="50" charset="-128"/>
              </a:rPr>
              <a:t>1</a:t>
            </a:r>
            <a:r>
              <a:rPr lang="ja-JP" altLang="en-US" sz="2200" b="1" dirty="0">
                <a:solidFill>
                  <a:prstClr val="black"/>
                </a:solidFill>
                <a:latin typeface="游ゴシック" panose="020B0400000000000000" pitchFamily="50" charset="-128"/>
                <a:ea typeface="游ゴシック" panose="020B0400000000000000" pitchFamily="50" charset="-128"/>
              </a:rPr>
              <a:t>）</a:t>
            </a:r>
            <a:r>
              <a:rPr kumimoji="1" lang="ja-JP" altLang="en-US" sz="22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誰かがやるだろ、俺もよく知らないし、そのうち解るさ（無責任）</a:t>
            </a:r>
            <a:endParaRPr kumimoji="1" lang="en-US" altLang="ja-JP" sz="22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1" lang="ja-JP" altLang="en-US" sz="22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　　</a:t>
            </a:r>
            <a:r>
              <a:rPr kumimoji="1" lang="en-US" altLang="ja-JP" sz="22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2</a:t>
            </a:r>
            <a:r>
              <a:rPr kumimoji="1" lang="ja-JP" altLang="en-US" sz="22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）啓蒙教育によって育てられる一体感、共有感、仲間意識</a:t>
            </a:r>
            <a:endParaRPr kumimoji="1" lang="en-US" altLang="ja-JP" sz="22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1" lang="ja-JP" altLang="en-US" sz="22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　　</a:t>
            </a:r>
            <a:r>
              <a:rPr lang="en-US" altLang="ja-JP" sz="2200" b="1" dirty="0">
                <a:solidFill>
                  <a:prstClr val="black"/>
                </a:solidFill>
                <a:latin typeface="游ゴシック" panose="020B0400000000000000" pitchFamily="50" charset="-128"/>
                <a:ea typeface="游ゴシック" panose="020B0400000000000000" pitchFamily="50" charset="-128"/>
              </a:rPr>
              <a:t>3</a:t>
            </a:r>
            <a:r>
              <a:rPr lang="ja-JP" altLang="en-US" sz="2200" b="1" dirty="0">
                <a:solidFill>
                  <a:prstClr val="black"/>
                </a:solidFill>
                <a:latin typeface="游ゴシック" panose="020B0400000000000000" pitchFamily="50" charset="-128"/>
                <a:ea typeface="游ゴシック" panose="020B0400000000000000" pitchFamily="50" charset="-128"/>
              </a:rPr>
              <a:t>）</a:t>
            </a:r>
            <a:r>
              <a:rPr kumimoji="1" lang="ja-JP" altLang="en-US" sz="2200" b="1" i="0" u="none" strike="noStrike" kern="1200" cap="none" spc="0" normalizeH="0" baseline="0" noProof="0" dirty="0">
                <a:ln>
                  <a:noFill/>
                </a:ln>
                <a:solidFill>
                  <a:srgbClr val="7030A0"/>
                </a:solidFill>
                <a:effectLst/>
                <a:highlight>
                  <a:srgbClr val="FFFF00"/>
                </a:highlight>
                <a:uLnTx/>
                <a:uFillTx/>
                <a:latin typeface="游ゴシック" panose="020B0400000000000000" pitchFamily="50" charset="-128"/>
                <a:ea typeface="游ゴシック" panose="020B0400000000000000" pitchFamily="50" charset="-128"/>
              </a:rPr>
              <a:t>「モノ（物）よりコト（物語）」</a:t>
            </a:r>
            <a:r>
              <a:rPr kumimoji="1" lang="ja-JP" altLang="en-US" sz="22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が大切</a:t>
            </a:r>
            <a:endParaRPr kumimoji="1" lang="en-US" altLang="ja-JP" sz="22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1" lang="ja-JP" altLang="en-US" sz="22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　　　　</a:t>
            </a:r>
            <a:r>
              <a:rPr kumimoji="1" lang="ja-JP" altLang="en-US" sz="2200" b="1" i="0" u="none" strike="noStrike" kern="1200" cap="none" spc="0" normalizeH="0" baseline="0" noProof="0" dirty="0">
                <a:ln>
                  <a:noFill/>
                </a:ln>
                <a:solidFill>
                  <a:srgbClr val="0070C0"/>
                </a:solidFill>
                <a:effectLst/>
                <a:uLnTx/>
                <a:uFillTx/>
                <a:latin typeface="游ゴシック" panose="020B0400000000000000" pitchFamily="50" charset="-128"/>
                <a:ea typeface="游ゴシック" panose="020B0400000000000000" pitchFamily="50" charset="-128"/>
              </a:rPr>
              <a:t>（物そのものの価値　＜　物を得ることによって体験できる物語・ストーリー）</a:t>
            </a:r>
            <a:endParaRPr kumimoji="1" lang="en-US" altLang="ja-JP" sz="2200" b="1" i="0" u="none" strike="noStrike" kern="1200" cap="none" spc="0" normalizeH="0" baseline="0" noProof="0" dirty="0">
              <a:ln>
                <a:noFill/>
              </a:ln>
              <a:solidFill>
                <a:srgbClr val="0070C0"/>
              </a:solidFill>
              <a:effectLst/>
              <a:uLnTx/>
              <a:uFillTx/>
              <a:latin typeface="游ゴシック" panose="020B0400000000000000" pitchFamily="50" charset="-128"/>
              <a:ea typeface="游ゴシック" panose="020B0400000000000000" pitchFamily="50" charset="-128"/>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1" lang="ja-JP" altLang="en-US" sz="22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　　</a:t>
            </a:r>
            <a:r>
              <a:rPr kumimoji="1" lang="en-US" altLang="ja-JP" sz="22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4</a:t>
            </a:r>
            <a:r>
              <a:rPr kumimoji="1" lang="ja-JP" altLang="en-US" sz="22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a:t>
            </a:r>
            <a:r>
              <a:rPr kumimoji="1" lang="ja-JP" altLang="en-US" sz="2200" b="1" i="0" u="none" strike="noStrike" kern="1200" cap="none" spc="0" normalizeH="0" baseline="0" noProof="0" dirty="0">
                <a:ln>
                  <a:noFill/>
                </a:ln>
                <a:solidFill>
                  <a:srgbClr val="7030A0"/>
                </a:solidFill>
                <a:effectLst/>
                <a:highlight>
                  <a:srgbClr val="FFFF00"/>
                </a:highlight>
                <a:uLnTx/>
                <a:uFillTx/>
                <a:latin typeface="游ゴシック" panose="020B0400000000000000" pitchFamily="50" charset="-128"/>
                <a:ea typeface="游ゴシック" panose="020B0400000000000000" pitchFamily="50" charset="-128"/>
              </a:rPr>
              <a:t>新会員の退会は、その周りのターゲット層をガッポリ喪失する</a:t>
            </a:r>
            <a:r>
              <a:rPr kumimoji="1" lang="ja-JP" altLang="en-US" sz="2200" b="1" i="0" u="none" strike="noStrike" kern="1200" cap="none" spc="0" normalizeH="0" baseline="0" noProof="0" dirty="0">
                <a:ln>
                  <a:noFill/>
                </a:ln>
                <a:solidFill>
                  <a:srgbClr val="7030A0"/>
                </a:solidFill>
                <a:effectLst/>
                <a:uLnTx/>
                <a:uFillTx/>
                <a:latin typeface="游ゴシック" panose="020B0400000000000000" pitchFamily="50" charset="-128"/>
                <a:ea typeface="游ゴシック" panose="020B0400000000000000" pitchFamily="50" charset="-128"/>
              </a:rPr>
              <a:t>こと</a:t>
            </a:r>
            <a:r>
              <a:rPr kumimoji="1" lang="ja-JP" altLang="en-US" sz="2200" b="1" i="0" u="none" strike="noStrike" kern="1200" cap="none" spc="0" normalizeH="0" baseline="0" noProof="0" dirty="0">
                <a:ln>
                  <a:noFill/>
                </a:ln>
                <a:effectLst/>
                <a:uLnTx/>
                <a:uFillTx/>
                <a:latin typeface="游ゴシック" panose="020B0400000000000000" pitchFamily="50" charset="-128"/>
                <a:ea typeface="游ゴシック" panose="020B0400000000000000" pitchFamily="50" charset="-128"/>
              </a:rPr>
              <a:t>を知るべし</a:t>
            </a:r>
            <a:endParaRPr kumimoji="1" lang="en-US" altLang="ja-JP" sz="2200" b="1" i="0" u="none" strike="noStrike" kern="1200" cap="none" spc="0" normalizeH="0" baseline="0" noProof="0" dirty="0">
              <a:ln>
                <a:noFill/>
              </a:ln>
              <a:effectLst/>
              <a:uLnTx/>
              <a:uFillTx/>
              <a:latin typeface="游ゴシック" panose="020B0400000000000000" pitchFamily="50" charset="-128"/>
              <a:ea typeface="游ゴシック" panose="020B0400000000000000" pitchFamily="50" charset="-128"/>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1" lang="en-US" altLang="ja-JP" sz="22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1" lang="ja-JP" altLang="en-US" sz="22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　⇒　</a:t>
            </a:r>
            <a:r>
              <a:rPr kumimoji="1" lang="ja-JP" altLang="en-US" sz="2200" b="1" i="0" u="none" strike="noStrike" kern="1200" cap="none" spc="0" normalizeH="0" baseline="0" noProof="0" dirty="0">
                <a:ln>
                  <a:noFill/>
                </a:ln>
                <a:solidFill>
                  <a:srgbClr val="FF0000"/>
                </a:solidFill>
                <a:effectLst/>
                <a:uLnTx/>
                <a:uFillTx/>
                <a:latin typeface="游ゴシック" panose="020B0400000000000000" pitchFamily="50" charset="-128"/>
                <a:ea typeface="游ゴシック" panose="020B0400000000000000" pitchFamily="50" charset="-128"/>
              </a:rPr>
              <a:t>クラブに居続けることは有意義だと思える環境</a:t>
            </a:r>
            <a:r>
              <a:rPr kumimoji="1" lang="ja-JP" altLang="en-US" sz="22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を作ること</a:t>
            </a:r>
            <a:endParaRPr kumimoji="1" lang="en-US" altLang="ja-JP" sz="22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1" lang="ja-JP" altLang="en-US" sz="22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　</a:t>
            </a:r>
            <a:endParaRPr kumimoji="1" lang="en-US" altLang="ja-JP" sz="22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1" lang="ja-JP" altLang="en-US" sz="20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　⇒　</a:t>
            </a:r>
            <a:r>
              <a:rPr kumimoji="1" lang="ja-JP" altLang="en-US" sz="2000" b="1" i="0" u="none" strike="noStrike" kern="1200" cap="none" spc="0" normalizeH="0" baseline="0" noProof="0" dirty="0">
                <a:ln>
                  <a:noFill/>
                </a:ln>
                <a:solidFill>
                  <a:srgbClr val="FF0000"/>
                </a:solidFill>
                <a:effectLst/>
                <a:highlight>
                  <a:srgbClr val="FFFF00"/>
                </a:highlight>
                <a:uLnTx/>
                <a:uFillTx/>
                <a:latin typeface="游ゴシック" panose="020B0400000000000000" pitchFamily="50" charset="-128"/>
                <a:ea typeface="游ゴシック" panose="020B0400000000000000" pitchFamily="50" charset="-128"/>
              </a:rPr>
              <a:t>「楽しいところに人は集まる」</a:t>
            </a:r>
            <a:r>
              <a:rPr kumimoji="1" lang="ja-JP" altLang="en-US" sz="20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という</a:t>
            </a:r>
            <a:r>
              <a:rPr kumimoji="1" lang="ja-JP" altLang="en-US" sz="2000" b="1" i="0" u="none" strike="noStrike" kern="1200" cap="none" spc="0" normalizeH="0" baseline="0" noProof="0" dirty="0">
                <a:ln>
                  <a:noFill/>
                </a:ln>
                <a:solidFill>
                  <a:srgbClr val="FF0000"/>
                </a:solidFill>
                <a:effectLst/>
                <a:uLnTx/>
                <a:uFillTx/>
                <a:latin typeface="游ゴシック" panose="020B0400000000000000" pitchFamily="50" charset="-128"/>
                <a:ea typeface="游ゴシック" panose="020B0400000000000000" pitchFamily="50" charset="-128"/>
              </a:rPr>
              <a:t>当然の論理　</a:t>
            </a:r>
            <a:r>
              <a:rPr kumimoji="1" lang="ja-JP" altLang="en-US" sz="2000" b="1" i="0" u="none" strike="noStrike" kern="1200" cap="none" spc="0" normalizeH="0" baseline="0" noProof="0" dirty="0">
                <a:ln>
                  <a:noFill/>
                </a:ln>
                <a:solidFill>
                  <a:srgbClr val="FF0000"/>
                </a:solidFill>
                <a:effectLst/>
                <a:uLnTx/>
                <a:uFillTx/>
                <a:latin typeface="+mj-ea"/>
                <a:ea typeface="+mj-ea"/>
              </a:rPr>
              <a:t>　</a:t>
            </a:r>
            <a:endParaRPr kumimoji="1" lang="ja-JP" altLang="en-US" b="1" dirty="0">
              <a:solidFill>
                <a:srgbClr val="FF0000"/>
              </a:solidFill>
              <a:latin typeface="+mj-ea"/>
              <a:ea typeface="+mj-ea"/>
            </a:endParaRPr>
          </a:p>
        </p:txBody>
      </p:sp>
      <p:sp>
        <p:nvSpPr>
          <p:cNvPr id="5" name="テキスト ボックス 4">
            <a:extLst>
              <a:ext uri="{FF2B5EF4-FFF2-40B4-BE49-F238E27FC236}">
                <a16:creationId xmlns:a16="http://schemas.microsoft.com/office/drawing/2014/main" id="{326C2D3E-73E8-C895-AA55-F72512F38576}"/>
              </a:ext>
            </a:extLst>
          </p:cNvPr>
          <p:cNvSpPr txBox="1"/>
          <p:nvPr/>
        </p:nvSpPr>
        <p:spPr>
          <a:xfrm>
            <a:off x="838200" y="367662"/>
            <a:ext cx="1364942" cy="483209"/>
          </a:xfrm>
          <a:prstGeom prst="rect">
            <a:avLst/>
          </a:prstGeom>
          <a:noFill/>
        </p:spPr>
        <p:txBody>
          <a:bodyPr wrap="square">
            <a:spAutoFit/>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1" lang="en-US" altLang="ja-JP" sz="2800" b="1" i="0" u="none" strike="noStrike" kern="1200" cap="none" spc="0" normalizeH="0" baseline="0" noProof="0" dirty="0">
                <a:ln>
                  <a:noFill/>
                </a:ln>
                <a:solidFill>
                  <a:srgbClr val="0070C0"/>
                </a:solidFill>
                <a:effectLst/>
                <a:uLnTx/>
                <a:uFillTx/>
                <a:latin typeface="游ゴシック" panose="020F0502020204030204"/>
                <a:ea typeface="游ゴシック" panose="020B0400000000000000" pitchFamily="50" charset="-128"/>
                <a:cs typeface="+mn-cs"/>
              </a:rPr>
              <a:t>B</a:t>
            </a:r>
            <a:r>
              <a:rPr kumimoji="1" lang="ja-JP" altLang="en-US" sz="2000" b="1" i="0" u="none" strike="noStrike" kern="1200" cap="none" spc="0" normalizeH="0" baseline="0" noProof="0" dirty="0">
                <a:ln>
                  <a:noFill/>
                </a:ln>
                <a:solidFill>
                  <a:srgbClr val="0070C0"/>
                </a:solidFill>
                <a:effectLst/>
                <a:uLnTx/>
                <a:uFillTx/>
                <a:latin typeface="游ゴシック" panose="020F0502020204030204"/>
                <a:ea typeface="游ゴシック" panose="020B0400000000000000" pitchFamily="50" charset="-128"/>
                <a:cs typeface="+mn-cs"/>
              </a:rPr>
              <a:t>タイプ</a:t>
            </a:r>
            <a:endParaRPr kumimoji="1" lang="en-US" altLang="ja-JP" sz="2000" b="1" i="0" u="none" strike="noStrike" kern="1200" cap="none" spc="0" normalizeH="0" baseline="0" noProof="0" dirty="0">
              <a:ln>
                <a:noFill/>
              </a:ln>
              <a:solidFill>
                <a:srgbClr val="0070C0"/>
              </a:solidFill>
              <a:effectLst/>
              <a:uLnTx/>
              <a:uFillTx/>
              <a:latin typeface="游ゴシック" panose="020F0502020204030204"/>
              <a:ea typeface="游ゴシック" panose="020B0400000000000000" pitchFamily="50" charset="-128"/>
              <a:cs typeface="+mn-cs"/>
            </a:endParaRPr>
          </a:p>
        </p:txBody>
      </p:sp>
      <p:pic>
        <p:nvPicPr>
          <p:cNvPr id="4" name="図 3">
            <a:extLst>
              <a:ext uri="{FF2B5EF4-FFF2-40B4-BE49-F238E27FC236}">
                <a16:creationId xmlns:a16="http://schemas.microsoft.com/office/drawing/2014/main" id="{B7004682-19C1-5D81-46FB-A7D27CE38D27}"/>
              </a:ext>
            </a:extLst>
          </p:cNvPr>
          <p:cNvPicPr>
            <a:picLocks noChangeAspect="1"/>
          </p:cNvPicPr>
          <p:nvPr/>
        </p:nvPicPr>
        <p:blipFill>
          <a:blip r:embed="rId2"/>
          <a:stretch>
            <a:fillRect/>
          </a:stretch>
        </p:blipFill>
        <p:spPr>
          <a:xfrm>
            <a:off x="663533" y="231281"/>
            <a:ext cx="1390008" cy="755970"/>
          </a:xfrm>
          <a:prstGeom prst="rect">
            <a:avLst/>
          </a:prstGeom>
        </p:spPr>
      </p:pic>
    </p:spTree>
    <p:extLst>
      <p:ext uri="{BB962C8B-B14F-4D97-AF65-F5344CB8AC3E}">
        <p14:creationId xmlns:p14="http://schemas.microsoft.com/office/powerpoint/2010/main" val="27024922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anim calcmode="lin" valueType="num">
                                      <p:cBhvr>
                                        <p:cTn id="1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1000"/>
                                        <p:tgtEl>
                                          <p:spTgt spid="3">
                                            <p:txEl>
                                              <p:pRg st="3" end="3"/>
                                            </p:txEl>
                                          </p:spTgt>
                                        </p:tgtEl>
                                      </p:cBhvr>
                                    </p:animEffect>
                                    <p:anim calcmode="lin" valueType="num">
                                      <p:cBhvr>
                                        <p:cTn id="2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1000"/>
                                        <p:tgtEl>
                                          <p:spTgt spid="3">
                                            <p:txEl>
                                              <p:pRg st="4" end="4"/>
                                            </p:txEl>
                                          </p:spTgt>
                                        </p:tgtEl>
                                      </p:cBhvr>
                                    </p:animEffect>
                                    <p:anim calcmode="lin" valueType="num">
                                      <p:cBhvr>
                                        <p:cTn id="28"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nodeType="clickEffect">
                                  <p:stCondLst>
                                    <p:cond delay="0"/>
                                  </p:stCondLst>
                                  <p:childTnLst>
                                    <p:set>
                                      <p:cBhvr>
                                        <p:cTn id="33" dur="1" fill="hold">
                                          <p:stCondLst>
                                            <p:cond delay="0"/>
                                          </p:stCondLst>
                                        </p:cTn>
                                        <p:tgtEl>
                                          <p:spTgt spid="3">
                                            <p:txEl>
                                              <p:pRg st="5" end="5"/>
                                            </p:txEl>
                                          </p:spTgt>
                                        </p:tgtEl>
                                        <p:attrNameLst>
                                          <p:attrName>style.visibility</p:attrName>
                                        </p:attrNameLst>
                                      </p:cBhvr>
                                      <p:to>
                                        <p:strVal val="visible"/>
                                      </p:to>
                                    </p:set>
                                    <p:animEffect transition="in" filter="fade">
                                      <p:cBhvr>
                                        <p:cTn id="34" dur="1000"/>
                                        <p:tgtEl>
                                          <p:spTgt spid="3">
                                            <p:txEl>
                                              <p:pRg st="5" end="5"/>
                                            </p:txEl>
                                          </p:spTgt>
                                        </p:tgtEl>
                                      </p:cBhvr>
                                    </p:animEffect>
                                    <p:anim calcmode="lin" valueType="num">
                                      <p:cBhvr>
                                        <p:cTn id="35"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5" end="5"/>
                                            </p:txEl>
                                          </p:spTgt>
                                        </p:tgtEl>
                                        <p:attrNameLst>
                                          <p:attrName>ppt_y</p:attrName>
                                        </p:attrNameLst>
                                      </p:cBhvr>
                                      <p:tavLst>
                                        <p:tav tm="0">
                                          <p:val>
                                            <p:strVal val="#ppt_y+.1"/>
                                          </p:val>
                                        </p:tav>
                                        <p:tav tm="100000">
                                          <p:val>
                                            <p:strVal val="#ppt_y"/>
                                          </p:val>
                                        </p:tav>
                                      </p:tavLst>
                                    </p:anim>
                                  </p:childTnLst>
                                </p:cTn>
                              </p:par>
                              <p:par>
                                <p:cTn id="37" presetID="42" presetClass="entr" presetSubtype="0" fill="hold" nodeType="withEffect">
                                  <p:stCondLst>
                                    <p:cond delay="0"/>
                                  </p:stCondLst>
                                  <p:childTnLst>
                                    <p:set>
                                      <p:cBhvr>
                                        <p:cTn id="38" dur="1" fill="hold">
                                          <p:stCondLst>
                                            <p:cond delay="0"/>
                                          </p:stCondLst>
                                        </p:cTn>
                                        <p:tgtEl>
                                          <p:spTgt spid="3">
                                            <p:txEl>
                                              <p:pRg st="6" end="6"/>
                                            </p:txEl>
                                          </p:spTgt>
                                        </p:tgtEl>
                                        <p:attrNameLst>
                                          <p:attrName>style.visibility</p:attrName>
                                        </p:attrNameLst>
                                      </p:cBhvr>
                                      <p:to>
                                        <p:strVal val="visible"/>
                                      </p:to>
                                    </p:set>
                                    <p:animEffect transition="in" filter="fade">
                                      <p:cBhvr>
                                        <p:cTn id="39" dur="1000"/>
                                        <p:tgtEl>
                                          <p:spTgt spid="3">
                                            <p:txEl>
                                              <p:pRg st="6" end="6"/>
                                            </p:txEl>
                                          </p:spTgt>
                                        </p:tgtEl>
                                      </p:cBhvr>
                                    </p:animEffect>
                                    <p:anim calcmode="lin" valueType="num">
                                      <p:cBhvr>
                                        <p:cTn id="4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42" presetClass="entr" presetSubtype="0" fill="hold" nodeType="clickEffect">
                                  <p:stCondLst>
                                    <p:cond delay="0"/>
                                  </p:stCondLst>
                                  <p:childTnLst>
                                    <p:set>
                                      <p:cBhvr>
                                        <p:cTn id="45" dur="1" fill="hold">
                                          <p:stCondLst>
                                            <p:cond delay="0"/>
                                          </p:stCondLst>
                                        </p:cTn>
                                        <p:tgtEl>
                                          <p:spTgt spid="3">
                                            <p:txEl>
                                              <p:pRg st="7" end="7"/>
                                            </p:txEl>
                                          </p:spTgt>
                                        </p:tgtEl>
                                        <p:attrNameLst>
                                          <p:attrName>style.visibility</p:attrName>
                                        </p:attrNameLst>
                                      </p:cBhvr>
                                      <p:to>
                                        <p:strVal val="visible"/>
                                      </p:to>
                                    </p:set>
                                    <p:animEffect transition="in" filter="fade">
                                      <p:cBhvr>
                                        <p:cTn id="46" dur="1000"/>
                                        <p:tgtEl>
                                          <p:spTgt spid="3">
                                            <p:txEl>
                                              <p:pRg st="7" end="7"/>
                                            </p:txEl>
                                          </p:spTgt>
                                        </p:tgtEl>
                                      </p:cBhvr>
                                    </p:animEffect>
                                    <p:anim calcmode="lin" valueType="num">
                                      <p:cBhvr>
                                        <p:cTn id="4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48"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42" presetClass="entr" presetSubtype="0" fill="hold" nodeType="clickEffect">
                                  <p:stCondLst>
                                    <p:cond delay="0"/>
                                  </p:stCondLst>
                                  <p:childTnLst>
                                    <p:set>
                                      <p:cBhvr>
                                        <p:cTn id="52" dur="1" fill="hold">
                                          <p:stCondLst>
                                            <p:cond delay="0"/>
                                          </p:stCondLst>
                                        </p:cTn>
                                        <p:tgtEl>
                                          <p:spTgt spid="3">
                                            <p:txEl>
                                              <p:pRg st="9" end="9"/>
                                            </p:txEl>
                                          </p:spTgt>
                                        </p:tgtEl>
                                        <p:attrNameLst>
                                          <p:attrName>style.visibility</p:attrName>
                                        </p:attrNameLst>
                                      </p:cBhvr>
                                      <p:to>
                                        <p:strVal val="visible"/>
                                      </p:to>
                                    </p:set>
                                    <p:animEffect transition="in" filter="fade">
                                      <p:cBhvr>
                                        <p:cTn id="53" dur="1000"/>
                                        <p:tgtEl>
                                          <p:spTgt spid="3">
                                            <p:txEl>
                                              <p:pRg st="9" end="9"/>
                                            </p:txEl>
                                          </p:spTgt>
                                        </p:tgtEl>
                                      </p:cBhvr>
                                    </p:animEffect>
                                    <p:anim calcmode="lin" valueType="num">
                                      <p:cBhvr>
                                        <p:cTn id="54"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55" dur="1000" fill="hold"/>
                                        <p:tgtEl>
                                          <p:spTgt spid="3">
                                            <p:txEl>
                                              <p:pRg st="9" end="9"/>
                                            </p:txEl>
                                          </p:spTgt>
                                        </p:tgtEl>
                                        <p:attrNameLst>
                                          <p:attrName>ppt_y</p:attrName>
                                        </p:attrNameLst>
                                      </p:cBhvr>
                                      <p:tavLst>
                                        <p:tav tm="0">
                                          <p:val>
                                            <p:strVal val="#ppt_y+.1"/>
                                          </p:val>
                                        </p:tav>
                                        <p:tav tm="100000">
                                          <p:val>
                                            <p:strVal val="#ppt_y"/>
                                          </p:val>
                                        </p:tav>
                                      </p:tavLst>
                                    </p:anim>
                                  </p:childTnLst>
                                </p:cTn>
                              </p:par>
                              <p:par>
                                <p:cTn id="56" presetID="42" presetClass="entr" presetSubtype="0" fill="hold" nodeType="withEffect">
                                  <p:stCondLst>
                                    <p:cond delay="0"/>
                                  </p:stCondLst>
                                  <p:childTnLst>
                                    <p:set>
                                      <p:cBhvr>
                                        <p:cTn id="57" dur="1" fill="hold">
                                          <p:stCondLst>
                                            <p:cond delay="0"/>
                                          </p:stCondLst>
                                        </p:cTn>
                                        <p:tgtEl>
                                          <p:spTgt spid="3">
                                            <p:txEl>
                                              <p:pRg st="10" end="10"/>
                                            </p:txEl>
                                          </p:spTgt>
                                        </p:tgtEl>
                                        <p:attrNameLst>
                                          <p:attrName>style.visibility</p:attrName>
                                        </p:attrNameLst>
                                      </p:cBhvr>
                                      <p:to>
                                        <p:strVal val="visible"/>
                                      </p:to>
                                    </p:set>
                                    <p:animEffect transition="in" filter="fade">
                                      <p:cBhvr>
                                        <p:cTn id="58" dur="1000"/>
                                        <p:tgtEl>
                                          <p:spTgt spid="3">
                                            <p:txEl>
                                              <p:pRg st="10" end="10"/>
                                            </p:txEl>
                                          </p:spTgt>
                                        </p:tgtEl>
                                      </p:cBhvr>
                                    </p:animEffect>
                                    <p:anim calcmode="lin" valueType="num">
                                      <p:cBhvr>
                                        <p:cTn id="59"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60" dur="1000" fill="hold"/>
                                        <p:tgtEl>
                                          <p:spTgt spid="3">
                                            <p:txEl>
                                              <p:pRg st="10" end="10"/>
                                            </p:txEl>
                                          </p:spTgt>
                                        </p:tgtEl>
                                        <p:attrNameLst>
                                          <p:attrName>ppt_y</p:attrName>
                                        </p:attrNameLst>
                                      </p:cBhvr>
                                      <p:tavLst>
                                        <p:tav tm="0">
                                          <p:val>
                                            <p:strVal val="#ppt_y+.1"/>
                                          </p:val>
                                        </p:tav>
                                        <p:tav tm="100000">
                                          <p:val>
                                            <p:strVal val="#ppt_y"/>
                                          </p:val>
                                        </p:tav>
                                      </p:tavLst>
                                    </p:anim>
                                  </p:childTnLst>
                                </p:cTn>
                              </p:par>
                              <p:par>
                                <p:cTn id="61" presetID="42" presetClass="entr" presetSubtype="0" fill="hold" nodeType="withEffect">
                                  <p:stCondLst>
                                    <p:cond delay="0"/>
                                  </p:stCondLst>
                                  <p:childTnLst>
                                    <p:set>
                                      <p:cBhvr>
                                        <p:cTn id="62" dur="1" fill="hold">
                                          <p:stCondLst>
                                            <p:cond delay="0"/>
                                          </p:stCondLst>
                                        </p:cTn>
                                        <p:tgtEl>
                                          <p:spTgt spid="3">
                                            <p:txEl>
                                              <p:pRg st="11" end="11"/>
                                            </p:txEl>
                                          </p:spTgt>
                                        </p:tgtEl>
                                        <p:attrNameLst>
                                          <p:attrName>style.visibility</p:attrName>
                                        </p:attrNameLst>
                                      </p:cBhvr>
                                      <p:to>
                                        <p:strVal val="visible"/>
                                      </p:to>
                                    </p:set>
                                    <p:animEffect transition="in" filter="fade">
                                      <p:cBhvr>
                                        <p:cTn id="63" dur="1000"/>
                                        <p:tgtEl>
                                          <p:spTgt spid="3">
                                            <p:txEl>
                                              <p:pRg st="11" end="11"/>
                                            </p:txEl>
                                          </p:spTgt>
                                        </p:tgtEl>
                                      </p:cBhvr>
                                    </p:animEffect>
                                    <p:anim calcmode="lin" valueType="num">
                                      <p:cBhvr>
                                        <p:cTn id="64" dur="1000" fill="hold"/>
                                        <p:tgtEl>
                                          <p:spTgt spid="3">
                                            <p:txEl>
                                              <p:pRg st="11" end="11"/>
                                            </p:txEl>
                                          </p:spTgt>
                                        </p:tgtEl>
                                        <p:attrNameLst>
                                          <p:attrName>ppt_x</p:attrName>
                                        </p:attrNameLst>
                                      </p:cBhvr>
                                      <p:tavLst>
                                        <p:tav tm="0">
                                          <p:val>
                                            <p:strVal val="#ppt_x"/>
                                          </p:val>
                                        </p:tav>
                                        <p:tav tm="100000">
                                          <p:val>
                                            <p:strVal val="#ppt_x"/>
                                          </p:val>
                                        </p:tav>
                                      </p:tavLst>
                                    </p:anim>
                                    <p:anim calcmode="lin" valueType="num">
                                      <p:cBhvr>
                                        <p:cTn id="65" dur="1000" fill="hold"/>
                                        <p:tgtEl>
                                          <p:spTgt spid="3">
                                            <p:txEl>
                                              <p:pRg st="11" end="1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60440DD5-4DCF-A01B-12C3-577DB27052A5}"/>
              </a:ext>
            </a:extLst>
          </p:cNvPr>
          <p:cNvSpPr/>
          <p:nvPr/>
        </p:nvSpPr>
        <p:spPr>
          <a:xfrm>
            <a:off x="2920752" y="2210540"/>
            <a:ext cx="6587231" cy="1154097"/>
          </a:xfrm>
          <a:prstGeom prst="rect">
            <a:avLst/>
          </a:prstGeom>
          <a:solidFill>
            <a:schemeClr val="bg1"/>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a:extLst>
              <a:ext uri="{FF2B5EF4-FFF2-40B4-BE49-F238E27FC236}">
                <a16:creationId xmlns:a16="http://schemas.microsoft.com/office/drawing/2014/main" id="{CFEEB62C-9021-2912-D662-2C5776A3733E}"/>
              </a:ext>
            </a:extLst>
          </p:cNvPr>
          <p:cNvSpPr>
            <a:spLocks noGrp="1"/>
          </p:cNvSpPr>
          <p:nvPr>
            <p:ph type="title"/>
          </p:nvPr>
        </p:nvSpPr>
        <p:spPr>
          <a:solidFill>
            <a:schemeClr val="accent5">
              <a:lumMod val="20000"/>
              <a:lumOff val="80000"/>
            </a:schemeClr>
          </a:solidFill>
          <a:ln>
            <a:solidFill>
              <a:schemeClr val="accent1"/>
            </a:solidFill>
          </a:ln>
        </p:spPr>
        <p:txBody>
          <a:bodyPr>
            <a:normAutofit/>
          </a:bodyPr>
          <a:lstStyle/>
          <a:p>
            <a:pPr algn="ctr"/>
            <a:r>
              <a:rPr kumimoji="1" lang="ja-JP" altLang="en-US" sz="3200" b="1" dirty="0">
                <a:latin typeface="+mn-ea"/>
                <a:ea typeface="+mn-ea"/>
              </a:rPr>
              <a:t>若手を誉めて育てる</a:t>
            </a:r>
            <a:r>
              <a:rPr kumimoji="1" lang="en-US" altLang="ja-JP" sz="3200" b="1" dirty="0">
                <a:latin typeface="+mn-ea"/>
                <a:ea typeface="+mn-ea"/>
              </a:rPr>
              <a:t>…</a:t>
            </a:r>
            <a:endParaRPr kumimoji="1" lang="ja-JP" altLang="en-US" sz="3200" b="1" dirty="0">
              <a:latin typeface="+mn-ea"/>
              <a:ea typeface="+mn-ea"/>
            </a:endParaRPr>
          </a:p>
        </p:txBody>
      </p:sp>
      <p:pic>
        <p:nvPicPr>
          <p:cNvPr id="5" name="図 4">
            <a:extLst>
              <a:ext uri="{FF2B5EF4-FFF2-40B4-BE49-F238E27FC236}">
                <a16:creationId xmlns:a16="http://schemas.microsoft.com/office/drawing/2014/main" id="{DBE93126-3970-5847-F69D-C4F836AA365B}"/>
              </a:ext>
            </a:extLst>
          </p:cNvPr>
          <p:cNvPicPr>
            <a:picLocks noChangeAspect="1"/>
          </p:cNvPicPr>
          <p:nvPr/>
        </p:nvPicPr>
        <p:blipFill>
          <a:blip r:embed="rId2"/>
          <a:stretch>
            <a:fillRect/>
          </a:stretch>
        </p:blipFill>
        <p:spPr>
          <a:xfrm>
            <a:off x="2920751" y="4657825"/>
            <a:ext cx="6587231" cy="1154097"/>
          </a:xfrm>
          <a:prstGeom prst="rect">
            <a:avLst/>
          </a:prstGeom>
        </p:spPr>
      </p:pic>
      <p:sp>
        <p:nvSpPr>
          <p:cNvPr id="3" name="コンテンツ プレースホルダー 2">
            <a:extLst>
              <a:ext uri="{FF2B5EF4-FFF2-40B4-BE49-F238E27FC236}">
                <a16:creationId xmlns:a16="http://schemas.microsoft.com/office/drawing/2014/main" id="{141E30C4-1F90-0ECB-E126-E837A261A674}"/>
              </a:ext>
            </a:extLst>
          </p:cNvPr>
          <p:cNvSpPr>
            <a:spLocks noGrp="1"/>
          </p:cNvSpPr>
          <p:nvPr>
            <p:ph idx="1"/>
          </p:nvPr>
        </p:nvSpPr>
        <p:spPr>
          <a:xfrm>
            <a:off x="838200" y="1861136"/>
            <a:ext cx="10515600" cy="4351338"/>
          </a:xfrm>
        </p:spPr>
        <p:txBody>
          <a:bodyPr/>
          <a:lstStyle/>
          <a:p>
            <a:pPr marL="0" indent="0">
              <a:buNone/>
            </a:pPr>
            <a:endParaRPr kumimoji="1" lang="en-US" altLang="ja-JP" dirty="0"/>
          </a:p>
          <a:p>
            <a:pPr marL="0" indent="0" algn="ctr">
              <a:buNone/>
            </a:pPr>
            <a:r>
              <a:rPr lang="ja-JP" altLang="en-US" sz="2400" b="1" dirty="0">
                <a:solidFill>
                  <a:srgbClr val="0070C0"/>
                </a:solidFill>
                <a:latin typeface="游ゴシック" panose="020B0400000000000000" pitchFamily="50" charset="-128"/>
                <a:ea typeface="游ゴシック" panose="020B0400000000000000" pitchFamily="50" charset="-128"/>
              </a:rPr>
              <a:t>昔からある誉め言葉</a:t>
            </a:r>
            <a:endParaRPr lang="en-US" altLang="ja-JP" sz="2400" b="1" dirty="0">
              <a:solidFill>
                <a:srgbClr val="0070C0"/>
              </a:solidFill>
              <a:latin typeface="游ゴシック" panose="020B0400000000000000" pitchFamily="50" charset="-128"/>
              <a:ea typeface="游ゴシック" panose="020B0400000000000000" pitchFamily="50" charset="-128"/>
            </a:endParaRPr>
          </a:p>
          <a:p>
            <a:pPr marL="0" indent="0" algn="ctr">
              <a:buNone/>
            </a:pPr>
            <a:r>
              <a:rPr kumimoji="1" lang="ja-JP" altLang="en-US" sz="3600" b="1" dirty="0">
                <a:solidFill>
                  <a:srgbClr val="7030A0"/>
                </a:solidFill>
                <a:latin typeface="游ゴシック" panose="020B0400000000000000" pitchFamily="50" charset="-128"/>
                <a:ea typeface="游ゴシック" panose="020B0400000000000000" pitchFamily="50" charset="-128"/>
              </a:rPr>
              <a:t>“は”</a:t>
            </a:r>
            <a:r>
              <a:rPr kumimoji="1" lang="ja-JP" altLang="en-US" sz="3600" b="1" dirty="0">
                <a:latin typeface="游ゴシック" panose="020B0400000000000000" pitchFamily="50" charset="-128"/>
                <a:ea typeface="游ゴシック" panose="020B0400000000000000" pitchFamily="50" charset="-128"/>
              </a:rPr>
              <a:t>　</a:t>
            </a:r>
            <a:r>
              <a:rPr kumimoji="1" lang="en-US" altLang="ja-JP" sz="3600" b="1" dirty="0">
                <a:latin typeface="游ゴシック" panose="020B0400000000000000" pitchFamily="50" charset="-128"/>
                <a:ea typeface="游ゴシック" panose="020B0400000000000000" pitchFamily="50" charset="-128"/>
              </a:rPr>
              <a:t>vs</a:t>
            </a:r>
            <a:r>
              <a:rPr kumimoji="1" lang="ja-JP" altLang="en-US" sz="3600" b="1" dirty="0">
                <a:latin typeface="游ゴシック" panose="020B0400000000000000" pitchFamily="50" charset="-128"/>
                <a:ea typeface="游ゴシック" panose="020B0400000000000000" pitchFamily="50" charset="-128"/>
              </a:rPr>
              <a:t>　</a:t>
            </a:r>
            <a:r>
              <a:rPr kumimoji="1" lang="ja-JP" altLang="en-US" sz="3600" b="1" dirty="0">
                <a:solidFill>
                  <a:srgbClr val="FF0000"/>
                </a:solidFill>
                <a:latin typeface="游ゴシック" panose="020B0400000000000000" pitchFamily="50" charset="-128"/>
                <a:ea typeface="游ゴシック" panose="020B0400000000000000" pitchFamily="50" charset="-128"/>
              </a:rPr>
              <a:t>“も”</a:t>
            </a:r>
            <a:endParaRPr kumimoji="1" lang="en-US" altLang="ja-JP" sz="3600" b="1" dirty="0">
              <a:solidFill>
                <a:srgbClr val="FF0000"/>
              </a:solidFill>
              <a:latin typeface="游ゴシック" panose="020B0400000000000000" pitchFamily="50" charset="-128"/>
              <a:ea typeface="游ゴシック" panose="020B0400000000000000" pitchFamily="50" charset="-128"/>
            </a:endParaRPr>
          </a:p>
          <a:p>
            <a:pPr marL="0" indent="0" algn="ctr">
              <a:buNone/>
            </a:pPr>
            <a:r>
              <a:rPr lang="ja-JP" altLang="en-US" sz="2400" b="1" dirty="0">
                <a:latin typeface="游ゴシック" panose="020B0400000000000000" pitchFamily="50" charset="-128"/>
                <a:ea typeface="游ゴシック" panose="020B0400000000000000" pitchFamily="50" charset="-128"/>
              </a:rPr>
              <a:t>いまではハラスメント用語に</a:t>
            </a:r>
            <a:r>
              <a:rPr lang="en-US" altLang="ja-JP" sz="2400" b="1" dirty="0">
                <a:latin typeface="游ゴシック" panose="020B0400000000000000" pitchFamily="50" charset="-128"/>
                <a:ea typeface="游ゴシック" panose="020B0400000000000000" pitchFamily="50" charset="-128"/>
              </a:rPr>
              <a:t>…</a:t>
            </a:r>
          </a:p>
          <a:p>
            <a:pPr marL="0" indent="0">
              <a:buNone/>
            </a:pPr>
            <a:endParaRPr lang="en-US" altLang="ja-JP" sz="2400" b="1" dirty="0">
              <a:latin typeface="游ゴシック" panose="020B0400000000000000" pitchFamily="50" charset="-128"/>
              <a:ea typeface="游ゴシック" panose="020B0400000000000000" pitchFamily="50" charset="-128"/>
            </a:endParaRPr>
          </a:p>
          <a:p>
            <a:pPr marL="0" indent="0" algn="ctr">
              <a:buNone/>
            </a:pPr>
            <a:endParaRPr lang="en-US" altLang="ja-JP" sz="2400" b="1" dirty="0">
              <a:latin typeface="游ゴシック" panose="020B0400000000000000" pitchFamily="50" charset="-128"/>
              <a:ea typeface="游ゴシック" panose="020B0400000000000000" pitchFamily="50" charset="-128"/>
            </a:endParaRPr>
          </a:p>
          <a:p>
            <a:pPr marL="0" indent="0" algn="ctr">
              <a:buNone/>
            </a:pPr>
            <a:r>
              <a:rPr lang="ja-JP" altLang="en-US" sz="2400" b="1" dirty="0">
                <a:solidFill>
                  <a:srgbClr val="0070C0"/>
                </a:solidFill>
                <a:latin typeface="游ゴシック" panose="020B0400000000000000" pitchFamily="50" charset="-128"/>
                <a:ea typeface="游ゴシック" panose="020B0400000000000000" pitchFamily="50" charset="-128"/>
              </a:rPr>
              <a:t>最近の誉め言葉</a:t>
            </a:r>
            <a:endParaRPr lang="en-US" altLang="ja-JP" sz="2400" b="1" dirty="0">
              <a:solidFill>
                <a:srgbClr val="0070C0"/>
              </a:solidFill>
              <a:latin typeface="游ゴシック" panose="020B0400000000000000" pitchFamily="50" charset="-128"/>
              <a:ea typeface="游ゴシック" panose="020B0400000000000000" pitchFamily="50" charset="-128"/>
            </a:endParaRPr>
          </a:p>
          <a:p>
            <a:pPr marL="0" indent="0" algn="ctr">
              <a:buNone/>
            </a:pPr>
            <a:r>
              <a:rPr lang="ja-JP" altLang="en-US" sz="3600" b="1" dirty="0">
                <a:solidFill>
                  <a:srgbClr val="00B050"/>
                </a:solidFill>
                <a:latin typeface="游ゴシック" panose="020B0400000000000000" pitchFamily="50" charset="-128"/>
                <a:ea typeface="游ゴシック" panose="020B0400000000000000" pitchFamily="50" charset="-128"/>
              </a:rPr>
              <a:t>“で”</a:t>
            </a:r>
            <a:r>
              <a:rPr lang="ja-JP" altLang="en-US" sz="3600" b="1" dirty="0">
                <a:latin typeface="游ゴシック" panose="020B0400000000000000" pitchFamily="50" charset="-128"/>
                <a:ea typeface="游ゴシック" panose="020B0400000000000000" pitchFamily="50" charset="-128"/>
              </a:rPr>
              <a:t>　</a:t>
            </a:r>
            <a:r>
              <a:rPr lang="en-US" altLang="ja-JP" sz="3600" b="1" dirty="0">
                <a:latin typeface="游ゴシック" panose="020B0400000000000000" pitchFamily="50" charset="-128"/>
                <a:ea typeface="游ゴシック" panose="020B0400000000000000" pitchFamily="50" charset="-128"/>
              </a:rPr>
              <a:t>vs</a:t>
            </a:r>
            <a:r>
              <a:rPr lang="ja-JP" altLang="en-US" sz="3600" b="1" dirty="0">
                <a:latin typeface="游ゴシック" panose="020B0400000000000000" pitchFamily="50" charset="-128"/>
                <a:ea typeface="游ゴシック" panose="020B0400000000000000" pitchFamily="50" charset="-128"/>
              </a:rPr>
              <a:t>　</a:t>
            </a:r>
            <a:r>
              <a:rPr lang="ja-JP" altLang="en-US" sz="3600" b="1" dirty="0">
                <a:solidFill>
                  <a:srgbClr val="FF0000"/>
                </a:solidFill>
                <a:latin typeface="游ゴシック" panose="020B0400000000000000" pitchFamily="50" charset="-128"/>
                <a:ea typeface="游ゴシック" panose="020B0400000000000000" pitchFamily="50" charset="-128"/>
              </a:rPr>
              <a:t>“が”</a:t>
            </a:r>
            <a:endParaRPr lang="en-US" altLang="ja-JP" sz="3600" b="1" dirty="0">
              <a:solidFill>
                <a:srgbClr val="FF0000"/>
              </a:solidFill>
              <a:latin typeface="游ゴシック" panose="020B0400000000000000" pitchFamily="50" charset="-128"/>
              <a:ea typeface="游ゴシック" panose="020B0400000000000000" pitchFamily="50" charset="-128"/>
            </a:endParaRPr>
          </a:p>
        </p:txBody>
      </p:sp>
    </p:spTree>
    <p:extLst>
      <p:ext uri="{BB962C8B-B14F-4D97-AF65-F5344CB8AC3E}">
        <p14:creationId xmlns:p14="http://schemas.microsoft.com/office/powerpoint/2010/main" val="25218188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6" end="6"/>
                                            </p:txEl>
                                          </p:spTgt>
                                        </p:tgtEl>
                                        <p:attrNameLst>
                                          <p:attrName>style.visibility</p:attrName>
                                        </p:attrNameLst>
                                      </p:cBhvr>
                                      <p:to>
                                        <p:strVal val="visible"/>
                                      </p:to>
                                    </p:set>
                                    <p:animEffect transition="in" filter="fade">
                                      <p:cBhvr>
                                        <p:cTn id="28" dur="1000"/>
                                        <p:tgtEl>
                                          <p:spTgt spid="3">
                                            <p:txEl>
                                              <p:pRg st="6" end="6"/>
                                            </p:txEl>
                                          </p:spTgt>
                                        </p:tgtEl>
                                      </p:cBhvr>
                                    </p:animEffect>
                                    <p:anim calcmode="lin" valueType="num">
                                      <p:cBhvr>
                                        <p:cTn id="29"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animEffect transition="in" filter="fade">
                                      <p:cBhvr>
                                        <p:cTn id="35" dur="1000"/>
                                        <p:tgtEl>
                                          <p:spTgt spid="3">
                                            <p:txEl>
                                              <p:pRg st="7" end="7"/>
                                            </p:txEl>
                                          </p:spTgt>
                                        </p:tgtEl>
                                      </p:cBhvr>
                                    </p:animEffect>
                                    <p:anim calcmode="lin" valueType="num">
                                      <p:cBhvr>
                                        <p:cTn id="36"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a:extLst>
              <a:ext uri="{FF2B5EF4-FFF2-40B4-BE49-F238E27FC236}">
                <a16:creationId xmlns:a16="http://schemas.microsoft.com/office/drawing/2014/main" id="{01419BFA-5AE2-FE02-1595-0B46F3424F8B}"/>
              </a:ext>
            </a:extLst>
          </p:cNvPr>
          <p:cNvSpPr/>
          <p:nvPr/>
        </p:nvSpPr>
        <p:spPr>
          <a:xfrm>
            <a:off x="914400" y="4767310"/>
            <a:ext cx="11123720" cy="154471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2" name="タイトル 1">
            <a:extLst>
              <a:ext uri="{FF2B5EF4-FFF2-40B4-BE49-F238E27FC236}">
                <a16:creationId xmlns:a16="http://schemas.microsoft.com/office/drawing/2014/main" id="{0B8820AA-07D0-6C84-B407-F3E9E73C2AB6}"/>
              </a:ext>
            </a:extLst>
          </p:cNvPr>
          <p:cNvSpPr>
            <a:spLocks noGrp="1"/>
          </p:cNvSpPr>
          <p:nvPr>
            <p:ph type="title"/>
          </p:nvPr>
        </p:nvSpPr>
        <p:spPr>
          <a:xfrm>
            <a:off x="838200" y="365125"/>
            <a:ext cx="10515600" cy="1325563"/>
          </a:xfrm>
          <a:solidFill>
            <a:schemeClr val="accent5">
              <a:lumMod val="20000"/>
              <a:lumOff val="80000"/>
            </a:schemeClr>
          </a:solidFill>
          <a:ln>
            <a:solidFill>
              <a:schemeClr val="accent1"/>
            </a:solidFill>
          </a:ln>
        </p:spPr>
        <p:txBody>
          <a:bodyPr>
            <a:noAutofit/>
          </a:bodyPr>
          <a:lstStyle/>
          <a:p>
            <a:pPr marL="0" marR="0" lvl="0" indent="0" algn="ctr" defTabSz="914400" rtl="0" eaLnBrk="1" fontAlgn="auto" latinLnBrk="0" hangingPunct="1">
              <a:lnSpc>
                <a:spcPct val="90000"/>
              </a:lnSpc>
              <a:spcBef>
                <a:spcPts val="1000"/>
              </a:spcBef>
              <a:spcAft>
                <a:spcPts val="0"/>
              </a:spcAft>
              <a:tabLst/>
              <a:defRPr/>
            </a:pPr>
            <a:br>
              <a:rPr kumimoji="1" lang="en-US" altLang="ja-JP" sz="3200" b="1" i="0" u="none" strike="noStrike" kern="1200" cap="none" spc="0" normalizeH="0" baseline="0" noProof="0" dirty="0">
                <a:ln>
                  <a:noFill/>
                </a:ln>
                <a:solidFill>
                  <a:srgbClr val="0070C0"/>
                </a:solidFill>
                <a:effectLst/>
                <a:uLnTx/>
                <a:uFillTx/>
                <a:latin typeface="+mj-ea"/>
                <a:cs typeface="+mn-cs"/>
              </a:rPr>
            </a:br>
            <a:r>
              <a:rPr kumimoji="1" lang="en-US" altLang="ja-JP" sz="3200" b="1" i="0" u="none" strike="noStrike" kern="1200" cap="none" spc="0" normalizeH="0" baseline="0" noProof="0" dirty="0">
                <a:ln>
                  <a:noFill/>
                </a:ln>
                <a:uLnTx/>
                <a:uFillTx/>
                <a:latin typeface="+mn-ea"/>
                <a:ea typeface="+mn-ea"/>
                <a:cs typeface="+mn-cs"/>
              </a:rPr>
              <a:t>4  </a:t>
            </a:r>
            <a:r>
              <a:rPr kumimoji="1" lang="ja-JP" altLang="en-US" sz="3200" b="1" i="0" u="none" strike="noStrike" kern="1200" cap="none" spc="0" normalizeH="0" baseline="0" noProof="0" dirty="0">
                <a:ln>
                  <a:noFill/>
                </a:ln>
                <a:uLnTx/>
                <a:uFillTx/>
                <a:latin typeface="+mn-ea"/>
                <a:ea typeface="+mn-ea"/>
                <a:cs typeface="+mn-cs"/>
              </a:rPr>
              <a:t>会員増強にヤル気のない</a:t>
            </a:r>
            <a:r>
              <a:rPr kumimoji="1" lang="ja-JP" altLang="en-US" sz="3200" b="1" i="0" u="none" strike="noStrike" kern="1200" cap="none" spc="0" normalizeH="0" baseline="0" noProof="0" dirty="0">
                <a:ln>
                  <a:noFill/>
                </a:ln>
                <a:solidFill>
                  <a:srgbClr val="7030A0"/>
                </a:solidFill>
                <a:uLnTx/>
                <a:uFillTx/>
                <a:latin typeface="+mn-ea"/>
                <a:ea typeface="+mn-ea"/>
                <a:cs typeface="+mn-cs"/>
              </a:rPr>
              <a:t>クラブ・リーダー</a:t>
            </a:r>
            <a:r>
              <a:rPr kumimoji="1" lang="ja-JP" altLang="en-US" sz="3200" b="1" i="0" u="none" strike="noStrike" kern="1200" cap="none" spc="0" normalizeH="0" baseline="0" noProof="0" dirty="0">
                <a:ln>
                  <a:noFill/>
                </a:ln>
                <a:solidFill>
                  <a:srgbClr val="7030A0"/>
                </a:solidFill>
                <a:highlight>
                  <a:srgbClr val="FFFF00"/>
                </a:highlight>
                <a:uLnTx/>
                <a:uFillTx/>
                <a:latin typeface="+mn-ea"/>
                <a:ea typeface="+mn-ea"/>
                <a:cs typeface="+mn-cs"/>
              </a:rPr>
              <a:t>５類型</a:t>
            </a:r>
            <a:endParaRPr kumimoji="1" lang="ja-JP" altLang="en-US" sz="2400" b="1" dirty="0">
              <a:solidFill>
                <a:srgbClr val="7030A0"/>
              </a:solidFill>
              <a:highlight>
                <a:srgbClr val="FFFF00"/>
              </a:highlight>
              <a:latin typeface="+mn-ea"/>
              <a:ea typeface="+mn-ea"/>
            </a:endParaRPr>
          </a:p>
        </p:txBody>
      </p:sp>
      <p:sp>
        <p:nvSpPr>
          <p:cNvPr id="3" name="コンテンツ プレースホルダー 2">
            <a:extLst>
              <a:ext uri="{FF2B5EF4-FFF2-40B4-BE49-F238E27FC236}">
                <a16:creationId xmlns:a16="http://schemas.microsoft.com/office/drawing/2014/main" id="{4A8F7177-0DB1-6EDD-2B3A-85F8BAC9E496}"/>
              </a:ext>
            </a:extLst>
          </p:cNvPr>
          <p:cNvSpPr>
            <a:spLocks noGrp="1"/>
          </p:cNvSpPr>
          <p:nvPr>
            <p:ph idx="1"/>
          </p:nvPr>
        </p:nvSpPr>
        <p:spPr>
          <a:xfrm>
            <a:off x="838200" y="2141537"/>
            <a:ext cx="11199920" cy="4351338"/>
          </a:xfrm>
        </p:spPr>
        <p:txBody>
          <a:bodyPr>
            <a:normAutofit/>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1" lang="ja-JP" altLang="en-US" sz="2000" b="0" i="0" u="none" strike="noStrike" kern="1200" cap="none" spc="0" normalizeH="0" baseline="0" noProof="0" dirty="0">
                <a:ln>
                  <a:noFill/>
                </a:ln>
                <a:solidFill>
                  <a:prstClr val="black"/>
                </a:solidFill>
                <a:effectLst/>
                <a:uLnTx/>
                <a:uFillTx/>
                <a:latin typeface="+mn-ea"/>
                <a:cs typeface="+mn-cs"/>
              </a:rPr>
              <a:t>　</a:t>
            </a:r>
            <a:r>
              <a:rPr lang="en-US" altLang="ja-JP" sz="2000" b="1" dirty="0">
                <a:solidFill>
                  <a:prstClr val="black"/>
                </a:solidFill>
                <a:latin typeface="游ゴシック" panose="020B0400000000000000" pitchFamily="50" charset="-128"/>
                <a:ea typeface="游ゴシック" panose="020B0400000000000000" pitchFamily="50" charset="-128"/>
              </a:rPr>
              <a:t>1</a:t>
            </a:r>
            <a:r>
              <a:rPr lang="ja-JP" altLang="en-US" sz="2000" b="1" dirty="0">
                <a:solidFill>
                  <a:prstClr val="black"/>
                </a:solidFill>
                <a:latin typeface="游ゴシック" panose="020B0400000000000000" pitchFamily="50" charset="-128"/>
                <a:ea typeface="游ゴシック" panose="020B0400000000000000" pitchFamily="50" charset="-128"/>
              </a:rPr>
              <a:t>）</a:t>
            </a:r>
            <a:r>
              <a:rPr kumimoji="1" lang="ja-JP" altLang="en-US" sz="20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無理せず、目立たず、１年を無事・無難にやり過ごせればいいさ：　</a:t>
            </a:r>
            <a:r>
              <a:rPr kumimoji="1" lang="ja-JP" altLang="en-US" sz="2000" b="1" i="0" u="none" strike="noStrike" kern="1200" cap="none" spc="0" normalizeH="0" baseline="0" noProof="0" dirty="0">
                <a:ln>
                  <a:noFill/>
                </a:ln>
                <a:solidFill>
                  <a:prstClr val="black"/>
                </a:solidFill>
                <a:effectLst/>
                <a:highlight>
                  <a:srgbClr val="FFFF00"/>
                </a:highlight>
                <a:uLnTx/>
                <a:uFillTx/>
                <a:latin typeface="游ゴシック" panose="020B0400000000000000" pitchFamily="50" charset="-128"/>
                <a:ea typeface="游ゴシック" panose="020B0400000000000000" pitchFamily="50" charset="-128"/>
              </a:rPr>
              <a:t>無責任型</a:t>
            </a:r>
            <a:endParaRPr kumimoji="1" lang="en-US" altLang="ja-JP" sz="2000" b="1" i="0" u="none" strike="noStrike" kern="1200" cap="none" spc="0" normalizeH="0" baseline="0" noProof="0" dirty="0">
              <a:ln>
                <a:noFill/>
              </a:ln>
              <a:solidFill>
                <a:prstClr val="black"/>
              </a:solidFill>
              <a:effectLst/>
              <a:highlight>
                <a:srgbClr val="FFFF00"/>
              </a:highlight>
              <a:uLnTx/>
              <a:uFillTx/>
              <a:latin typeface="游ゴシック" panose="020B0400000000000000" pitchFamily="50" charset="-128"/>
              <a:ea typeface="游ゴシック" panose="020B0400000000000000" pitchFamily="50" charset="-128"/>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1" lang="ja-JP" altLang="en-US" sz="20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　　</a:t>
            </a:r>
            <a:r>
              <a:rPr lang="ja-JP" altLang="en-US" sz="2000" b="1" dirty="0">
                <a:solidFill>
                  <a:prstClr val="black"/>
                </a:solidFill>
                <a:latin typeface="游ゴシック" panose="020B0400000000000000" pitchFamily="50" charset="-128"/>
                <a:ea typeface="游ゴシック" panose="020B0400000000000000" pitchFamily="50" charset="-128"/>
              </a:rPr>
              <a:t>  </a:t>
            </a:r>
            <a:r>
              <a:rPr kumimoji="1" lang="ja-JP" altLang="en-US" sz="20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そうすれば、俺もパスト会長だ</a:t>
            </a:r>
            <a:endParaRPr kumimoji="1" lang="en-US" altLang="ja-JP" sz="20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1" lang="ja-JP" altLang="en-US" sz="20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　</a:t>
            </a:r>
            <a:r>
              <a:rPr lang="en-US" altLang="ja-JP" sz="2000" b="1" dirty="0">
                <a:solidFill>
                  <a:prstClr val="black"/>
                </a:solidFill>
                <a:latin typeface="游ゴシック" panose="020B0400000000000000" pitchFamily="50" charset="-128"/>
                <a:ea typeface="游ゴシック" panose="020B0400000000000000" pitchFamily="50" charset="-128"/>
              </a:rPr>
              <a:t>2</a:t>
            </a:r>
            <a:r>
              <a:rPr lang="ja-JP" altLang="en-US" sz="2000" b="1" dirty="0">
                <a:solidFill>
                  <a:prstClr val="black"/>
                </a:solidFill>
                <a:latin typeface="游ゴシック" panose="020B0400000000000000" pitchFamily="50" charset="-128"/>
                <a:ea typeface="游ゴシック" panose="020B0400000000000000" pitchFamily="50" charset="-128"/>
              </a:rPr>
              <a:t>）</a:t>
            </a:r>
            <a:r>
              <a:rPr kumimoji="1" lang="ja-JP" altLang="en-US" sz="2000" b="1" i="0" u="none" strike="noStrike" kern="1200" cap="none" spc="0" normalizeH="0" baseline="0" noProof="0" dirty="0">
                <a:ln>
                  <a:noFill/>
                </a:ln>
                <a:solidFill>
                  <a:srgbClr val="0070C0"/>
                </a:solidFill>
                <a:effectLst/>
                <a:highlight>
                  <a:srgbClr val="FFFF00"/>
                </a:highlight>
                <a:uLnTx/>
                <a:uFillTx/>
                <a:latin typeface="游ゴシック" panose="020B0400000000000000" pitchFamily="50" charset="-128"/>
                <a:ea typeface="游ゴシック" panose="020B0400000000000000" pitchFamily="50" charset="-128"/>
              </a:rPr>
              <a:t>量より質だ（どの口が言う？）</a:t>
            </a:r>
            <a:r>
              <a:rPr kumimoji="1" lang="ja-JP" altLang="en-US" sz="2000" b="1" i="0" u="none" strike="noStrike" kern="1200" cap="none" spc="0" normalizeH="0" baseline="0" noProof="0" dirty="0">
                <a:ln>
                  <a:noFill/>
                </a:ln>
                <a:effectLst/>
                <a:uLnTx/>
                <a:uFillTx/>
                <a:latin typeface="游ゴシック" panose="020B0400000000000000" pitchFamily="50" charset="-128"/>
                <a:ea typeface="游ゴシック" panose="020B0400000000000000" pitchFamily="50" charset="-128"/>
              </a:rPr>
              <a:t>：　</a:t>
            </a:r>
            <a:r>
              <a:rPr kumimoji="1" lang="ja-JP" altLang="en-US" sz="2000" b="1" i="0" u="none" strike="noStrike" kern="1200" cap="none" spc="0" normalizeH="0" baseline="0" noProof="0" dirty="0">
                <a:ln>
                  <a:noFill/>
                </a:ln>
                <a:effectLst/>
                <a:highlight>
                  <a:srgbClr val="FFFF00"/>
                </a:highlight>
                <a:uLnTx/>
                <a:uFillTx/>
                <a:latin typeface="游ゴシック" panose="020B0400000000000000" pitchFamily="50" charset="-128"/>
                <a:ea typeface="游ゴシック" panose="020B0400000000000000" pitchFamily="50" charset="-128"/>
              </a:rPr>
              <a:t>言い逃れ型</a:t>
            </a:r>
            <a:endParaRPr kumimoji="1" lang="en-US" altLang="ja-JP" sz="2000" b="1" i="0" u="none" strike="noStrike" kern="1200" cap="none" spc="0" normalizeH="0" baseline="0" noProof="0" dirty="0">
              <a:ln>
                <a:noFill/>
              </a:ln>
              <a:effectLst/>
              <a:highlight>
                <a:srgbClr val="FFFF00"/>
              </a:highlight>
              <a:uLnTx/>
              <a:uFillTx/>
              <a:latin typeface="游ゴシック" panose="020B0400000000000000" pitchFamily="50" charset="-128"/>
              <a:ea typeface="游ゴシック" panose="020B0400000000000000" pitchFamily="50" charset="-128"/>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1" lang="ja-JP" altLang="en-US" sz="20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　</a:t>
            </a:r>
            <a:r>
              <a:rPr kumimoji="1" lang="en-US" altLang="ja-JP" sz="20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3</a:t>
            </a:r>
            <a:r>
              <a:rPr kumimoji="1" lang="ja-JP" altLang="en-US" sz="20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）クラブは俺が居る間だけ楽しければいいさ、あとのことは知らないさ：　</a:t>
            </a:r>
            <a:r>
              <a:rPr kumimoji="1" lang="ja-JP" altLang="en-US" sz="2000" b="1" i="0" u="none" strike="noStrike" kern="1200" cap="none" spc="0" normalizeH="0" baseline="0" noProof="0" dirty="0">
                <a:ln>
                  <a:noFill/>
                </a:ln>
                <a:solidFill>
                  <a:prstClr val="black"/>
                </a:solidFill>
                <a:effectLst/>
                <a:highlight>
                  <a:srgbClr val="FFFF00"/>
                </a:highlight>
                <a:uLnTx/>
                <a:uFillTx/>
                <a:latin typeface="游ゴシック" panose="020B0400000000000000" pitchFamily="50" charset="-128"/>
                <a:ea typeface="游ゴシック" panose="020B0400000000000000" pitchFamily="50" charset="-128"/>
              </a:rPr>
              <a:t>自己チュー型</a:t>
            </a:r>
            <a:endParaRPr kumimoji="1" lang="en-US" altLang="ja-JP" sz="2000" b="1" i="0" u="none" strike="noStrike" kern="1200" cap="none" spc="0" normalizeH="0" baseline="0" noProof="0" dirty="0">
              <a:ln>
                <a:noFill/>
              </a:ln>
              <a:solidFill>
                <a:prstClr val="black"/>
              </a:solidFill>
              <a:effectLst/>
              <a:highlight>
                <a:srgbClr val="FFFF00"/>
              </a:highlight>
              <a:uLnTx/>
              <a:uFillTx/>
              <a:latin typeface="游ゴシック" panose="020B0400000000000000" pitchFamily="50" charset="-128"/>
              <a:ea typeface="游ゴシック" panose="020B0400000000000000" pitchFamily="50" charset="-128"/>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1" lang="ja-JP" altLang="en-US" sz="20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　</a:t>
            </a:r>
            <a:r>
              <a:rPr lang="en-US" altLang="ja-JP" sz="2000" b="1" dirty="0">
                <a:solidFill>
                  <a:prstClr val="black"/>
                </a:solidFill>
                <a:latin typeface="游ゴシック" panose="020B0400000000000000" pitchFamily="50" charset="-128"/>
                <a:ea typeface="游ゴシック" panose="020B0400000000000000" pitchFamily="50" charset="-128"/>
              </a:rPr>
              <a:t>4</a:t>
            </a:r>
            <a:r>
              <a:rPr lang="ja-JP" altLang="en-US" sz="2000" b="1" dirty="0">
                <a:solidFill>
                  <a:prstClr val="black"/>
                </a:solidFill>
                <a:latin typeface="游ゴシック" panose="020B0400000000000000" pitchFamily="50" charset="-128"/>
                <a:ea typeface="游ゴシック" panose="020B0400000000000000" pitchFamily="50" charset="-128"/>
              </a:rPr>
              <a:t>）</a:t>
            </a:r>
            <a:r>
              <a:rPr kumimoji="1" lang="ja-JP" altLang="en-US" sz="2000" b="1" i="0" u="none" strike="noStrike" kern="1200" cap="none" spc="0" normalizeH="0" baseline="0" noProof="0" dirty="0">
                <a:ln>
                  <a:noFill/>
                </a:ln>
                <a:solidFill>
                  <a:srgbClr val="0070C0"/>
                </a:solidFill>
                <a:effectLst/>
                <a:uLnTx/>
                <a:uFillTx/>
                <a:latin typeface="游ゴシック" panose="020B0400000000000000" pitchFamily="50" charset="-128"/>
                <a:ea typeface="游ゴシック" panose="020B0400000000000000" pitchFamily="50" charset="-128"/>
              </a:rPr>
              <a:t>誰か知らないヤツが入ってきたら、いまの楽しい和・輪を乱すかも知れない</a:t>
            </a:r>
            <a:r>
              <a:rPr kumimoji="1" lang="ja-JP" altLang="en-US" sz="2000" b="1" i="0" u="none" strike="noStrike" kern="1200" cap="none" spc="0" normalizeH="0" baseline="0" noProof="0" dirty="0">
                <a:ln>
                  <a:noFill/>
                </a:ln>
                <a:effectLst/>
                <a:uLnTx/>
                <a:uFillTx/>
                <a:latin typeface="游ゴシック" panose="020B0400000000000000" pitchFamily="50" charset="-128"/>
                <a:ea typeface="游ゴシック" panose="020B0400000000000000" pitchFamily="50" charset="-128"/>
              </a:rPr>
              <a:t>：　</a:t>
            </a:r>
            <a:r>
              <a:rPr kumimoji="1" lang="ja-JP" altLang="en-US" sz="2000" b="1" i="0" u="none" strike="noStrike" kern="1200" cap="none" spc="0" normalizeH="0" baseline="0" noProof="0" dirty="0">
                <a:ln>
                  <a:noFill/>
                </a:ln>
                <a:effectLst/>
                <a:highlight>
                  <a:srgbClr val="FFFF00"/>
                </a:highlight>
                <a:uLnTx/>
                <a:uFillTx/>
                <a:latin typeface="游ゴシック" panose="020B0400000000000000" pitchFamily="50" charset="-128"/>
                <a:ea typeface="游ゴシック" panose="020B0400000000000000" pitchFamily="50" charset="-128"/>
              </a:rPr>
              <a:t>保身型</a:t>
            </a:r>
            <a:endParaRPr kumimoji="1" lang="en-US" altLang="ja-JP" sz="2000" b="1" i="0" u="none" strike="noStrike" kern="1200" cap="none" spc="0" normalizeH="0" baseline="0" noProof="0" dirty="0">
              <a:ln>
                <a:noFill/>
              </a:ln>
              <a:effectLst/>
              <a:highlight>
                <a:srgbClr val="FFFF00"/>
              </a:highlight>
              <a:uLnTx/>
              <a:uFillTx/>
              <a:latin typeface="游ゴシック" panose="020B0400000000000000" pitchFamily="50" charset="-128"/>
              <a:ea typeface="游ゴシック" panose="020B0400000000000000" pitchFamily="50" charset="-128"/>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1" lang="ja-JP" altLang="en-US" sz="20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　</a:t>
            </a:r>
            <a:r>
              <a:rPr lang="en-US" altLang="ja-JP" sz="2000" b="1" dirty="0">
                <a:solidFill>
                  <a:prstClr val="black"/>
                </a:solidFill>
                <a:latin typeface="游ゴシック" panose="020B0400000000000000" pitchFamily="50" charset="-128"/>
                <a:ea typeface="游ゴシック" panose="020B0400000000000000" pitchFamily="50" charset="-128"/>
              </a:rPr>
              <a:t>5</a:t>
            </a:r>
            <a:r>
              <a:rPr lang="ja-JP" altLang="en-US" sz="2000" b="1" dirty="0">
                <a:solidFill>
                  <a:prstClr val="black"/>
                </a:solidFill>
                <a:latin typeface="游ゴシック" panose="020B0400000000000000" pitchFamily="50" charset="-128"/>
                <a:ea typeface="游ゴシック" panose="020B0400000000000000" pitchFamily="50" charset="-128"/>
              </a:rPr>
              <a:t>）</a:t>
            </a:r>
            <a:r>
              <a:rPr kumimoji="1" lang="ja-JP" altLang="en-US" sz="2000" b="1" i="0" u="none" strike="noStrike" kern="1200" cap="none" spc="0" normalizeH="0" baseline="0" noProof="0" dirty="0">
                <a:ln>
                  <a:noFill/>
                </a:ln>
                <a:solidFill>
                  <a:srgbClr val="7030A0"/>
                </a:solidFill>
                <a:effectLst/>
                <a:uLnTx/>
                <a:uFillTx/>
                <a:latin typeface="游ゴシック" panose="020B0400000000000000" pitchFamily="50" charset="-128"/>
                <a:ea typeface="游ゴシック" panose="020B0400000000000000" pitchFamily="50" charset="-128"/>
              </a:rPr>
              <a:t>うちは定員を３０人</a:t>
            </a:r>
            <a:r>
              <a:rPr kumimoji="1" lang="ja-JP" altLang="en-US" sz="20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と決めている。そのくらいが皆が分かり合えるサイズだ：　</a:t>
            </a:r>
            <a:r>
              <a:rPr kumimoji="1" lang="ja-JP" altLang="en-US" sz="2000" b="1" i="0" u="none" strike="noStrike" kern="1200" cap="none" spc="0" normalizeH="0" baseline="0" noProof="0" dirty="0">
                <a:ln>
                  <a:noFill/>
                </a:ln>
                <a:solidFill>
                  <a:prstClr val="black"/>
                </a:solidFill>
                <a:effectLst/>
                <a:highlight>
                  <a:srgbClr val="FFFF00"/>
                </a:highlight>
                <a:uLnTx/>
                <a:uFillTx/>
                <a:latin typeface="游ゴシック" panose="020B0400000000000000" pitchFamily="50" charset="-128"/>
                <a:ea typeface="游ゴシック" panose="020B0400000000000000" pitchFamily="50" charset="-128"/>
              </a:rPr>
              <a:t>言い訳型</a:t>
            </a:r>
            <a:endParaRPr kumimoji="1" lang="en-US" altLang="ja-JP" sz="2000" b="1" i="0" u="none" strike="noStrike" kern="1200" cap="none" spc="0" normalizeH="0" baseline="0" noProof="0" dirty="0">
              <a:ln>
                <a:noFill/>
              </a:ln>
              <a:solidFill>
                <a:prstClr val="black"/>
              </a:solidFill>
              <a:effectLst/>
              <a:highlight>
                <a:srgbClr val="FFFF00"/>
              </a:highlight>
              <a:uLnTx/>
              <a:uFillTx/>
              <a:latin typeface="游ゴシック" panose="020B0400000000000000" pitchFamily="50" charset="-128"/>
              <a:ea typeface="游ゴシック" panose="020B0400000000000000" pitchFamily="50" charset="-128"/>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1" lang="en-US" altLang="ja-JP" sz="20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1" lang="ja-JP" altLang="en-US" sz="20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　⇒　１０年経てば平均年齢は当然１０歳上がる、爺さんばかりのクラブに入る若手はいない</a:t>
            </a:r>
            <a:endParaRPr kumimoji="1" lang="en-US" altLang="ja-JP" sz="20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1" lang="ja-JP" altLang="en-US" sz="20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　　　若手にすればあえてこのクラブを選ばなくても、近隣にもっと魅力的なクラブは沢山ある</a:t>
            </a:r>
            <a:endParaRPr kumimoji="1" lang="en-US" altLang="ja-JP" sz="20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1" lang="ja-JP" altLang="en-US" sz="20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　　　ロータリークラブの</a:t>
            </a:r>
            <a:r>
              <a:rPr kumimoji="1" lang="ja-JP" altLang="en-US" sz="2000" b="1" i="0" u="none" strike="noStrike" kern="1200" cap="none" spc="0" normalizeH="0" baseline="0" noProof="0" dirty="0">
                <a:ln>
                  <a:noFill/>
                </a:ln>
                <a:solidFill>
                  <a:srgbClr val="FF0000"/>
                </a:solidFill>
                <a:effectLst/>
                <a:uLnTx/>
                <a:uFillTx/>
                <a:latin typeface="游ゴシック" panose="020B0400000000000000" pitchFamily="50" charset="-128"/>
                <a:ea typeface="游ゴシック" panose="020B0400000000000000" pitchFamily="50" charset="-128"/>
              </a:rPr>
              <a:t>「浦島太郎」物語</a:t>
            </a:r>
            <a:r>
              <a:rPr kumimoji="1" lang="ja-JP" altLang="en-US" sz="20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だ</a:t>
            </a:r>
            <a:endParaRPr kumimoji="1" lang="en-US" altLang="ja-JP" sz="20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endParaRPr>
          </a:p>
          <a:p>
            <a:pPr marL="0" indent="0">
              <a:buNone/>
            </a:pPr>
            <a:endParaRPr kumimoji="1" lang="ja-JP" altLang="en-US" dirty="0"/>
          </a:p>
        </p:txBody>
      </p:sp>
      <p:sp>
        <p:nvSpPr>
          <p:cNvPr id="5" name="テキスト ボックス 4">
            <a:extLst>
              <a:ext uri="{FF2B5EF4-FFF2-40B4-BE49-F238E27FC236}">
                <a16:creationId xmlns:a16="http://schemas.microsoft.com/office/drawing/2014/main" id="{02C935A6-CA40-47DF-8D36-912B5D634CDD}"/>
              </a:ext>
            </a:extLst>
          </p:cNvPr>
          <p:cNvSpPr txBox="1"/>
          <p:nvPr/>
        </p:nvSpPr>
        <p:spPr>
          <a:xfrm>
            <a:off x="838200" y="365125"/>
            <a:ext cx="1427086" cy="483209"/>
          </a:xfrm>
          <a:prstGeom prst="rect">
            <a:avLst/>
          </a:prstGeom>
          <a:noFill/>
        </p:spPr>
        <p:txBody>
          <a:bodyPr wrap="square">
            <a:spAutoFit/>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1" lang="en-US" altLang="ja-JP" sz="2800" b="1" i="0" u="none" strike="noStrike" kern="1200" cap="none" spc="0" normalizeH="0" baseline="0" noProof="0" dirty="0">
                <a:ln>
                  <a:noFill/>
                </a:ln>
                <a:solidFill>
                  <a:srgbClr val="0070C0"/>
                </a:solidFill>
                <a:effectLst/>
                <a:uLnTx/>
                <a:uFillTx/>
                <a:latin typeface="游ゴシック" panose="020F0502020204030204"/>
                <a:ea typeface="游ゴシック" panose="020B0400000000000000" pitchFamily="50" charset="-128"/>
                <a:cs typeface="+mn-cs"/>
              </a:rPr>
              <a:t>B</a:t>
            </a:r>
            <a:r>
              <a:rPr kumimoji="1" lang="ja-JP" altLang="en-US" sz="2000" b="1" i="0" u="none" strike="noStrike" kern="1200" cap="none" spc="0" normalizeH="0" baseline="0" noProof="0" dirty="0">
                <a:ln>
                  <a:noFill/>
                </a:ln>
                <a:solidFill>
                  <a:srgbClr val="0070C0"/>
                </a:solidFill>
                <a:effectLst/>
                <a:uLnTx/>
                <a:uFillTx/>
                <a:latin typeface="游ゴシック" panose="020F0502020204030204"/>
                <a:ea typeface="游ゴシック" panose="020B0400000000000000" pitchFamily="50" charset="-128"/>
                <a:cs typeface="+mn-cs"/>
              </a:rPr>
              <a:t>タイプ</a:t>
            </a:r>
            <a:endParaRPr kumimoji="1" lang="en-US" altLang="ja-JP" sz="2000" b="1" i="0" u="none" strike="noStrike" kern="1200" cap="none" spc="0" normalizeH="0" baseline="0" noProof="0" dirty="0">
              <a:ln>
                <a:noFill/>
              </a:ln>
              <a:solidFill>
                <a:srgbClr val="0070C0"/>
              </a:solidFill>
              <a:effectLst/>
              <a:uLnTx/>
              <a:uFillTx/>
              <a:latin typeface="游ゴシック" panose="020F0502020204030204"/>
              <a:ea typeface="游ゴシック" panose="020B0400000000000000" pitchFamily="50" charset="-128"/>
              <a:cs typeface="+mn-cs"/>
            </a:endParaRPr>
          </a:p>
        </p:txBody>
      </p:sp>
      <p:pic>
        <p:nvPicPr>
          <p:cNvPr id="4" name="図 3">
            <a:extLst>
              <a:ext uri="{FF2B5EF4-FFF2-40B4-BE49-F238E27FC236}">
                <a16:creationId xmlns:a16="http://schemas.microsoft.com/office/drawing/2014/main" id="{39ACB877-2B45-328B-1CD8-1E8BE5A81AF3}"/>
              </a:ext>
            </a:extLst>
          </p:cNvPr>
          <p:cNvPicPr>
            <a:picLocks noChangeAspect="1"/>
          </p:cNvPicPr>
          <p:nvPr/>
        </p:nvPicPr>
        <p:blipFill>
          <a:blip r:embed="rId2"/>
          <a:stretch>
            <a:fillRect/>
          </a:stretch>
        </p:blipFill>
        <p:spPr>
          <a:xfrm>
            <a:off x="680950" y="228744"/>
            <a:ext cx="1390008" cy="755970"/>
          </a:xfrm>
          <a:prstGeom prst="rect">
            <a:avLst/>
          </a:prstGeom>
        </p:spPr>
      </p:pic>
    </p:spTree>
    <p:extLst>
      <p:ext uri="{BB962C8B-B14F-4D97-AF65-F5344CB8AC3E}">
        <p14:creationId xmlns:p14="http://schemas.microsoft.com/office/powerpoint/2010/main" val="34557379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anim calcmode="lin" valueType="num">
                                      <p:cBhvr>
                                        <p:cTn id="1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1000"/>
                                        <p:tgtEl>
                                          <p:spTgt spid="3">
                                            <p:txEl>
                                              <p:pRg st="3" end="3"/>
                                            </p:txEl>
                                          </p:spTgt>
                                        </p:tgtEl>
                                      </p:cBhvr>
                                    </p:animEffect>
                                    <p:anim calcmode="lin" valueType="num">
                                      <p:cBhvr>
                                        <p:cTn id="2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1000"/>
                                        <p:tgtEl>
                                          <p:spTgt spid="3">
                                            <p:txEl>
                                              <p:pRg st="4" end="4"/>
                                            </p:txEl>
                                          </p:spTgt>
                                        </p:tgtEl>
                                      </p:cBhvr>
                                    </p:animEffect>
                                    <p:anim calcmode="lin" valueType="num">
                                      <p:cBhvr>
                                        <p:cTn id="28"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4" end="4"/>
                                            </p:txEl>
                                          </p:spTgt>
                                        </p:tgtEl>
                                        <p:attrNameLst>
                                          <p:attrName>ppt_y</p:attrName>
                                        </p:attrNameLst>
                                      </p:cBhvr>
                                      <p:tavLst>
                                        <p:tav tm="0">
                                          <p:val>
                                            <p:strVal val="#ppt_y+.1"/>
                                          </p:val>
                                        </p:tav>
                                        <p:tav tm="100000">
                                          <p:val>
                                            <p:strVal val="#ppt_y"/>
                                          </p:val>
                                        </p:tav>
                                      </p:tavLst>
                                    </p:anim>
                                  </p:childTnLst>
                                </p:cTn>
                              </p:par>
                              <p:par>
                                <p:cTn id="30" presetID="42" presetClass="entr" presetSubtype="0" fill="hold" nodeType="with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1000"/>
                                        <p:tgtEl>
                                          <p:spTgt spid="3">
                                            <p:txEl>
                                              <p:pRg st="5" end="5"/>
                                            </p:txEl>
                                          </p:spTgt>
                                        </p:tgtEl>
                                      </p:cBhvr>
                                    </p:animEffect>
                                    <p:anim calcmode="lin" valueType="num">
                                      <p:cBhvr>
                                        <p:cTn id="3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42" presetClass="entr" presetSubtype="0" fill="hold" nodeType="clickEffect">
                                  <p:stCondLst>
                                    <p:cond delay="0"/>
                                  </p:stCondLst>
                                  <p:childTnLst>
                                    <p:set>
                                      <p:cBhvr>
                                        <p:cTn id="38" dur="1" fill="hold">
                                          <p:stCondLst>
                                            <p:cond delay="0"/>
                                          </p:stCondLst>
                                        </p:cTn>
                                        <p:tgtEl>
                                          <p:spTgt spid="3">
                                            <p:txEl>
                                              <p:pRg st="7" end="7"/>
                                            </p:txEl>
                                          </p:spTgt>
                                        </p:tgtEl>
                                        <p:attrNameLst>
                                          <p:attrName>style.visibility</p:attrName>
                                        </p:attrNameLst>
                                      </p:cBhvr>
                                      <p:to>
                                        <p:strVal val="visible"/>
                                      </p:to>
                                    </p:set>
                                    <p:animEffect transition="in" filter="fade">
                                      <p:cBhvr>
                                        <p:cTn id="39" dur="1000"/>
                                        <p:tgtEl>
                                          <p:spTgt spid="3">
                                            <p:txEl>
                                              <p:pRg st="7" end="7"/>
                                            </p:txEl>
                                          </p:spTgt>
                                        </p:tgtEl>
                                      </p:cBhvr>
                                    </p:animEffect>
                                    <p:anim calcmode="lin" valueType="num">
                                      <p:cBhvr>
                                        <p:cTn id="40"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41" dur="1000" fill="hold"/>
                                        <p:tgtEl>
                                          <p:spTgt spid="3">
                                            <p:txEl>
                                              <p:pRg st="7" end="7"/>
                                            </p:txEl>
                                          </p:spTgt>
                                        </p:tgtEl>
                                        <p:attrNameLst>
                                          <p:attrName>ppt_y</p:attrName>
                                        </p:attrNameLst>
                                      </p:cBhvr>
                                      <p:tavLst>
                                        <p:tav tm="0">
                                          <p:val>
                                            <p:strVal val="#ppt_y+.1"/>
                                          </p:val>
                                        </p:tav>
                                        <p:tav tm="100000">
                                          <p:val>
                                            <p:strVal val="#ppt_y"/>
                                          </p:val>
                                        </p:tav>
                                      </p:tavLst>
                                    </p:anim>
                                  </p:childTnLst>
                                </p:cTn>
                              </p:par>
                              <p:par>
                                <p:cTn id="42" presetID="42" presetClass="entr" presetSubtype="0" fill="hold" nodeType="withEffect">
                                  <p:stCondLst>
                                    <p:cond delay="0"/>
                                  </p:stCondLst>
                                  <p:childTnLst>
                                    <p:set>
                                      <p:cBhvr>
                                        <p:cTn id="43" dur="1" fill="hold">
                                          <p:stCondLst>
                                            <p:cond delay="0"/>
                                          </p:stCondLst>
                                        </p:cTn>
                                        <p:tgtEl>
                                          <p:spTgt spid="3">
                                            <p:txEl>
                                              <p:pRg st="8" end="8"/>
                                            </p:txEl>
                                          </p:spTgt>
                                        </p:tgtEl>
                                        <p:attrNameLst>
                                          <p:attrName>style.visibility</p:attrName>
                                        </p:attrNameLst>
                                      </p:cBhvr>
                                      <p:to>
                                        <p:strVal val="visible"/>
                                      </p:to>
                                    </p:set>
                                    <p:animEffect transition="in" filter="fade">
                                      <p:cBhvr>
                                        <p:cTn id="44" dur="1000"/>
                                        <p:tgtEl>
                                          <p:spTgt spid="3">
                                            <p:txEl>
                                              <p:pRg st="8" end="8"/>
                                            </p:txEl>
                                          </p:spTgt>
                                        </p:tgtEl>
                                      </p:cBhvr>
                                    </p:animEffect>
                                    <p:anim calcmode="lin" valueType="num">
                                      <p:cBhvr>
                                        <p:cTn id="45"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46" dur="1000" fill="hold"/>
                                        <p:tgtEl>
                                          <p:spTgt spid="3">
                                            <p:txEl>
                                              <p:pRg st="8" end="8"/>
                                            </p:txEl>
                                          </p:spTgt>
                                        </p:tgtEl>
                                        <p:attrNameLst>
                                          <p:attrName>ppt_y</p:attrName>
                                        </p:attrNameLst>
                                      </p:cBhvr>
                                      <p:tavLst>
                                        <p:tav tm="0">
                                          <p:val>
                                            <p:strVal val="#ppt_y+.1"/>
                                          </p:val>
                                        </p:tav>
                                        <p:tav tm="100000">
                                          <p:val>
                                            <p:strVal val="#ppt_y"/>
                                          </p:val>
                                        </p:tav>
                                      </p:tavLst>
                                    </p:anim>
                                  </p:childTnLst>
                                </p:cTn>
                              </p:par>
                              <p:par>
                                <p:cTn id="47" presetID="42" presetClass="entr" presetSubtype="0" fill="hold" nodeType="withEffect">
                                  <p:stCondLst>
                                    <p:cond delay="0"/>
                                  </p:stCondLst>
                                  <p:childTnLst>
                                    <p:set>
                                      <p:cBhvr>
                                        <p:cTn id="48" dur="1" fill="hold">
                                          <p:stCondLst>
                                            <p:cond delay="0"/>
                                          </p:stCondLst>
                                        </p:cTn>
                                        <p:tgtEl>
                                          <p:spTgt spid="3">
                                            <p:txEl>
                                              <p:pRg st="9" end="9"/>
                                            </p:txEl>
                                          </p:spTgt>
                                        </p:tgtEl>
                                        <p:attrNameLst>
                                          <p:attrName>style.visibility</p:attrName>
                                        </p:attrNameLst>
                                      </p:cBhvr>
                                      <p:to>
                                        <p:strVal val="visible"/>
                                      </p:to>
                                    </p:set>
                                    <p:animEffect transition="in" filter="fade">
                                      <p:cBhvr>
                                        <p:cTn id="49" dur="1000"/>
                                        <p:tgtEl>
                                          <p:spTgt spid="3">
                                            <p:txEl>
                                              <p:pRg st="9" end="9"/>
                                            </p:txEl>
                                          </p:spTgt>
                                        </p:tgtEl>
                                      </p:cBhvr>
                                    </p:animEffect>
                                    <p:anim calcmode="lin" valueType="num">
                                      <p:cBhvr>
                                        <p:cTn id="50"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E8FE806-0473-A00C-3A7D-E6BEA6671E0F}"/>
              </a:ext>
            </a:extLst>
          </p:cNvPr>
          <p:cNvSpPr>
            <a:spLocks noGrp="1"/>
          </p:cNvSpPr>
          <p:nvPr>
            <p:ph type="title"/>
          </p:nvPr>
        </p:nvSpPr>
        <p:spPr>
          <a:solidFill>
            <a:schemeClr val="accent5">
              <a:lumMod val="20000"/>
              <a:lumOff val="80000"/>
            </a:schemeClr>
          </a:solidFill>
          <a:ln>
            <a:solidFill>
              <a:schemeClr val="accent1"/>
            </a:solidFill>
          </a:ln>
        </p:spPr>
        <p:txBody>
          <a:bodyPr>
            <a:normAutofit/>
          </a:bodyPr>
          <a:lstStyle/>
          <a:p>
            <a:pPr algn="ctr"/>
            <a:r>
              <a:rPr kumimoji="1" lang="ja-JP" altLang="en-US" sz="3200" b="1" dirty="0">
                <a:latin typeface="+mn-ea"/>
                <a:ea typeface="+mn-ea"/>
              </a:rPr>
              <a:t>クラブ活性化のために</a:t>
            </a:r>
            <a:r>
              <a:rPr kumimoji="1" lang="ja-JP" altLang="en-US" sz="3200" b="1" dirty="0">
                <a:solidFill>
                  <a:srgbClr val="FF0000"/>
                </a:solidFill>
                <a:latin typeface="+mn-ea"/>
                <a:ea typeface="+mn-ea"/>
              </a:rPr>
              <a:t>「イベント」</a:t>
            </a:r>
            <a:r>
              <a:rPr kumimoji="1" lang="ja-JP" altLang="en-US" sz="3200" b="1" dirty="0">
                <a:latin typeface="+mn-ea"/>
                <a:ea typeface="+mn-ea"/>
              </a:rPr>
              <a:t>を作ってみよう</a:t>
            </a:r>
          </a:p>
        </p:txBody>
      </p:sp>
      <p:sp>
        <p:nvSpPr>
          <p:cNvPr id="3" name="コンテンツ プレースホルダー 2">
            <a:extLst>
              <a:ext uri="{FF2B5EF4-FFF2-40B4-BE49-F238E27FC236}">
                <a16:creationId xmlns:a16="http://schemas.microsoft.com/office/drawing/2014/main" id="{08AE326A-56A5-0CB9-E5D3-89D1D949AD9C}"/>
              </a:ext>
            </a:extLst>
          </p:cNvPr>
          <p:cNvSpPr>
            <a:spLocks noGrp="1"/>
          </p:cNvSpPr>
          <p:nvPr>
            <p:ph idx="1"/>
          </p:nvPr>
        </p:nvSpPr>
        <p:spPr>
          <a:xfrm>
            <a:off x="838200" y="2251753"/>
            <a:ext cx="11353800" cy="4351338"/>
          </a:xfrm>
        </p:spPr>
        <p:txBody>
          <a:bodyPr>
            <a:normAutofit lnSpcReduction="10000"/>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1" lang="en-US" altLang="ja-JP" sz="20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ⅰ</a:t>
            </a:r>
            <a:r>
              <a:rPr kumimoji="1" lang="ja-JP" altLang="en-US" sz="20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　</a:t>
            </a:r>
            <a:r>
              <a:rPr kumimoji="1" lang="ja-JP" altLang="en-US" sz="2000" b="1" i="0" u="none" strike="noStrike" kern="1200" cap="none" spc="0" normalizeH="0" baseline="0" noProof="0" dirty="0">
                <a:ln>
                  <a:noFill/>
                </a:ln>
                <a:solidFill>
                  <a:srgbClr val="FF0000"/>
                </a:solidFill>
                <a:effectLst/>
                <a:uLnTx/>
                <a:uFillTx/>
                <a:latin typeface="游ゴシック" panose="020B0400000000000000" pitchFamily="50" charset="-128"/>
                <a:ea typeface="游ゴシック" panose="020B0400000000000000" pitchFamily="50" charset="-128"/>
              </a:rPr>
              <a:t>「イベント」</a:t>
            </a:r>
            <a:r>
              <a:rPr kumimoji="1" lang="ja-JP" altLang="en-US" sz="20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（〇周年記念式典など）の開催に必要な</a:t>
            </a:r>
            <a:r>
              <a:rPr kumimoji="1" lang="ja-JP" altLang="en-US" sz="2000" b="1" i="0" u="none" strike="noStrike" kern="1200" cap="none" spc="0" normalizeH="0" baseline="0" noProof="0" dirty="0">
                <a:ln>
                  <a:noFill/>
                </a:ln>
                <a:solidFill>
                  <a:srgbClr val="FF0000"/>
                </a:solidFill>
                <a:effectLst/>
                <a:uLnTx/>
                <a:uFillTx/>
                <a:latin typeface="游ゴシック" panose="020B0400000000000000" pitchFamily="50" charset="-128"/>
                <a:ea typeface="游ゴシック" panose="020B0400000000000000" pitchFamily="50" charset="-128"/>
              </a:rPr>
              <a:t>絶対的な前提条件</a:t>
            </a:r>
            <a:r>
              <a:rPr kumimoji="1" lang="ja-JP" altLang="en-US" sz="20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（持つべき意識）</a:t>
            </a:r>
            <a:endParaRPr kumimoji="1" lang="en-US" altLang="ja-JP" sz="20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1" lang="ja-JP" altLang="en-US" sz="20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　　</a:t>
            </a:r>
            <a:r>
              <a:rPr lang="en-US" altLang="ja-JP" sz="2000" b="1" noProof="0" dirty="0">
                <a:solidFill>
                  <a:prstClr val="black"/>
                </a:solidFill>
                <a:latin typeface="游ゴシック" panose="020B0400000000000000" pitchFamily="50" charset="-128"/>
                <a:ea typeface="游ゴシック" panose="020B0400000000000000" pitchFamily="50" charset="-128"/>
              </a:rPr>
              <a:t>1</a:t>
            </a:r>
            <a:r>
              <a:rPr lang="ja-JP" altLang="en-US" sz="2000" b="1" noProof="0" dirty="0">
                <a:solidFill>
                  <a:prstClr val="black"/>
                </a:solidFill>
                <a:latin typeface="游ゴシック" panose="020B0400000000000000" pitchFamily="50" charset="-128"/>
                <a:ea typeface="游ゴシック" panose="020B0400000000000000" pitchFamily="50" charset="-128"/>
              </a:rPr>
              <a:t>）</a:t>
            </a:r>
            <a:r>
              <a:rPr kumimoji="1" lang="ja-JP" altLang="en-US" sz="20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前例踏襲の発想は止める</a:t>
            </a:r>
            <a:endParaRPr kumimoji="1" lang="en-US" altLang="ja-JP" sz="20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1" lang="ja-JP" altLang="en-US" sz="20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　　</a:t>
            </a:r>
            <a:r>
              <a:rPr kumimoji="1" lang="en-US" altLang="ja-JP" sz="20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2</a:t>
            </a:r>
            <a:r>
              <a:rPr kumimoji="1" lang="ja-JP" altLang="en-US" sz="20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）内輪で済まそう、目立つことは止めよう、の意識は捨てる</a:t>
            </a:r>
            <a:endParaRPr kumimoji="1" lang="en-US" altLang="ja-JP" sz="20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1" lang="ja-JP" altLang="en-US" sz="20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　　  ⇒ </a:t>
            </a:r>
            <a:r>
              <a:rPr kumimoji="1" lang="ja-JP" altLang="en-US" sz="2000" b="1" i="0" u="none" strike="noStrike" kern="1200" cap="none" spc="0" normalizeH="0" baseline="0" noProof="0" dirty="0">
                <a:ln>
                  <a:noFill/>
                </a:ln>
                <a:solidFill>
                  <a:srgbClr val="4472C4">
                    <a:lumMod val="50000"/>
                  </a:srgbClr>
                </a:solidFill>
                <a:effectLst/>
                <a:uLnTx/>
                <a:uFillTx/>
                <a:latin typeface="游ゴシック" panose="020B0400000000000000" pitchFamily="50" charset="-128"/>
                <a:ea typeface="游ゴシック" panose="020B0400000000000000" pitchFamily="50" charset="-128"/>
              </a:rPr>
              <a:t>できるだけ</a:t>
            </a:r>
            <a:r>
              <a:rPr kumimoji="1" lang="ja-JP" altLang="en-US" sz="2000" b="1" i="0" u="none" strike="noStrike" kern="1200" cap="none" spc="0" normalizeH="0" baseline="0" noProof="0" dirty="0">
                <a:ln>
                  <a:noFill/>
                </a:ln>
                <a:solidFill>
                  <a:srgbClr val="0070C0"/>
                </a:solidFill>
                <a:effectLst/>
                <a:uLnTx/>
                <a:uFillTx/>
                <a:latin typeface="游ゴシック" panose="020B0400000000000000" pitchFamily="50" charset="-128"/>
                <a:ea typeface="游ゴシック" panose="020B0400000000000000" pitchFamily="50" charset="-128"/>
              </a:rPr>
              <a:t>面倒くさいこと</a:t>
            </a:r>
            <a:r>
              <a:rPr kumimoji="1" lang="ja-JP" altLang="en-US" sz="2000" b="1" i="0" u="none" strike="noStrike" kern="1200" cap="none" spc="0" normalizeH="0" baseline="0" noProof="0" dirty="0">
                <a:ln>
                  <a:noFill/>
                </a:ln>
                <a:solidFill>
                  <a:srgbClr val="4472C4">
                    <a:lumMod val="50000"/>
                  </a:srgbClr>
                </a:solidFill>
                <a:effectLst/>
                <a:uLnTx/>
                <a:uFillTx/>
                <a:latin typeface="游ゴシック" panose="020B0400000000000000" pitchFamily="50" charset="-128"/>
                <a:ea typeface="游ゴシック" panose="020B0400000000000000" pitchFamily="50" charset="-128"/>
              </a:rPr>
              <a:t>を企画して、</a:t>
            </a:r>
            <a:r>
              <a:rPr kumimoji="1" lang="ja-JP" altLang="en-US" sz="2000" b="1" i="0" u="none" strike="noStrike" kern="1200" cap="none" spc="0" normalizeH="0" baseline="0" noProof="0" dirty="0">
                <a:ln>
                  <a:noFill/>
                </a:ln>
                <a:solidFill>
                  <a:srgbClr val="0070C0"/>
                </a:solidFill>
                <a:effectLst/>
                <a:uLnTx/>
                <a:uFillTx/>
                <a:latin typeface="游ゴシック" panose="020B0400000000000000" pitchFamily="50" charset="-128"/>
                <a:ea typeface="游ゴシック" panose="020B0400000000000000" pitchFamily="50" charset="-128"/>
              </a:rPr>
              <a:t>全員参加</a:t>
            </a:r>
            <a:r>
              <a:rPr kumimoji="1" lang="ja-JP" altLang="en-US" sz="2000" b="1" i="0" u="none" strike="noStrike" kern="1200" cap="none" spc="0" normalizeH="0" baseline="0" noProof="0" dirty="0">
                <a:ln>
                  <a:noFill/>
                </a:ln>
                <a:solidFill>
                  <a:srgbClr val="4472C4">
                    <a:lumMod val="50000"/>
                  </a:srgbClr>
                </a:solidFill>
                <a:effectLst/>
                <a:uLnTx/>
                <a:uFillTx/>
                <a:latin typeface="游ゴシック" panose="020B0400000000000000" pitchFamily="50" charset="-128"/>
                <a:ea typeface="游ゴシック" panose="020B0400000000000000" pitchFamily="50" charset="-128"/>
              </a:rPr>
              <a:t>で汗を流し、完成の</a:t>
            </a:r>
            <a:r>
              <a:rPr kumimoji="1" lang="ja-JP" altLang="en-US" sz="2000" b="1" i="0" u="none" strike="noStrike" kern="1200" cap="none" spc="0" normalizeH="0" baseline="0" noProof="0" dirty="0">
                <a:ln>
                  <a:noFill/>
                </a:ln>
                <a:solidFill>
                  <a:srgbClr val="0070C0"/>
                </a:solidFill>
                <a:effectLst/>
                <a:uLnTx/>
                <a:uFillTx/>
                <a:latin typeface="游ゴシック" panose="020B0400000000000000" pitchFamily="50" charset="-128"/>
                <a:ea typeface="游ゴシック" panose="020B0400000000000000" pitchFamily="50" charset="-128"/>
              </a:rPr>
              <a:t>達成感</a:t>
            </a:r>
            <a:r>
              <a:rPr kumimoji="1" lang="ja-JP" altLang="en-US" sz="2000" b="1" i="0" u="none" strike="noStrike" kern="1200" cap="none" spc="0" normalizeH="0" baseline="0" noProof="0" dirty="0">
                <a:ln>
                  <a:noFill/>
                </a:ln>
                <a:solidFill>
                  <a:srgbClr val="4472C4">
                    <a:lumMod val="50000"/>
                  </a:srgbClr>
                </a:solidFill>
                <a:effectLst/>
                <a:uLnTx/>
                <a:uFillTx/>
                <a:latin typeface="游ゴシック" panose="020B0400000000000000" pitchFamily="50" charset="-128"/>
                <a:ea typeface="游ゴシック" panose="020B0400000000000000" pitchFamily="50" charset="-128"/>
              </a:rPr>
              <a:t>を味わおう</a:t>
            </a:r>
            <a:endParaRPr kumimoji="1" lang="en-US" altLang="ja-JP" sz="2000" b="1" i="0" u="none" strike="noStrike" kern="1200" cap="none" spc="0" normalizeH="0" baseline="0" noProof="0" dirty="0">
              <a:ln>
                <a:noFill/>
              </a:ln>
              <a:solidFill>
                <a:srgbClr val="4472C4">
                  <a:lumMod val="50000"/>
                </a:srgbClr>
              </a:solidFill>
              <a:effectLst/>
              <a:uLnTx/>
              <a:uFillTx/>
              <a:latin typeface="游ゴシック" panose="020B0400000000000000" pitchFamily="50" charset="-128"/>
              <a:ea typeface="游ゴシック" panose="020B0400000000000000" pitchFamily="50" charset="-128"/>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1" lang="en-US" altLang="ja-JP" sz="20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1" lang="en-US" altLang="ja-JP" sz="20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ⅱ</a:t>
            </a:r>
            <a:r>
              <a:rPr kumimoji="1" lang="ja-JP" altLang="en-US" sz="20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　</a:t>
            </a:r>
            <a:r>
              <a:rPr kumimoji="1" lang="ja-JP" altLang="en-US" sz="2000" b="1" i="0" u="none" strike="noStrike" kern="1200" cap="none" spc="0" normalizeH="0" baseline="0" noProof="0" dirty="0">
                <a:ln>
                  <a:noFill/>
                </a:ln>
                <a:solidFill>
                  <a:prstClr val="black"/>
                </a:solidFill>
                <a:effectLst/>
                <a:highlight>
                  <a:srgbClr val="FFFF00"/>
                </a:highlight>
                <a:uLnTx/>
                <a:uFillTx/>
                <a:latin typeface="游ゴシック" panose="020B0400000000000000" pitchFamily="50" charset="-128"/>
                <a:ea typeface="游ゴシック" panose="020B0400000000000000" pitchFamily="50" charset="-128"/>
              </a:rPr>
              <a:t>「少年マンガ」の成功のロジック</a:t>
            </a:r>
            <a:r>
              <a:rPr kumimoji="1" lang="ja-JP" altLang="en-US" sz="20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の活用</a:t>
            </a:r>
            <a:endParaRPr kumimoji="1" lang="en-US" altLang="ja-JP" sz="20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1" lang="ja-JP" altLang="en-US" sz="20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　　</a:t>
            </a:r>
            <a:r>
              <a:rPr kumimoji="1" lang="en-US" altLang="ja-JP" sz="20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1</a:t>
            </a:r>
            <a:r>
              <a:rPr kumimoji="1" lang="ja-JP" altLang="en-US" sz="20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a:t>
            </a:r>
            <a:r>
              <a:rPr kumimoji="1" lang="ja-JP" altLang="en-US" sz="2000" b="1" i="0" u="none" strike="noStrike" kern="1200" cap="none" spc="0" normalizeH="0" baseline="0" noProof="0" dirty="0">
                <a:ln>
                  <a:noFill/>
                </a:ln>
                <a:solidFill>
                  <a:srgbClr val="0070C0"/>
                </a:solidFill>
                <a:effectLst/>
                <a:uLnTx/>
                <a:uFillTx/>
                <a:latin typeface="游ゴシック" panose="020B0400000000000000" pitchFamily="50" charset="-128"/>
                <a:ea typeface="游ゴシック" panose="020B0400000000000000" pitchFamily="50" charset="-128"/>
              </a:rPr>
              <a:t>友情</a:t>
            </a:r>
            <a:r>
              <a:rPr kumimoji="1" lang="ja-JP" altLang="en-US" sz="20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　：　クラブの仲間たちと共に（仲間やライバルの存在）　</a:t>
            </a:r>
            <a:endParaRPr kumimoji="1" lang="en-US" altLang="ja-JP" sz="20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1" lang="ja-JP" altLang="en-US" sz="20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　　</a:t>
            </a:r>
            <a:r>
              <a:rPr kumimoji="1" lang="en-US" altLang="ja-JP" sz="20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2</a:t>
            </a:r>
            <a:r>
              <a:rPr kumimoji="1" lang="ja-JP" altLang="en-US" sz="20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a:t>
            </a:r>
            <a:r>
              <a:rPr kumimoji="1" lang="ja-JP" altLang="en-US" sz="2000" b="1" i="0" u="none" strike="noStrike" kern="1200" cap="none" spc="0" normalizeH="0" baseline="0" noProof="0" dirty="0">
                <a:ln>
                  <a:noFill/>
                </a:ln>
                <a:solidFill>
                  <a:srgbClr val="0070C0"/>
                </a:solidFill>
                <a:effectLst/>
                <a:uLnTx/>
                <a:uFillTx/>
                <a:latin typeface="游ゴシック" panose="020B0400000000000000" pitchFamily="50" charset="-128"/>
                <a:ea typeface="游ゴシック" panose="020B0400000000000000" pitchFamily="50" charset="-128"/>
              </a:rPr>
              <a:t>努力</a:t>
            </a:r>
            <a:r>
              <a:rPr kumimoji="1" lang="ja-JP" altLang="en-US" sz="20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　：　同じ目標に向けて一生懸命に準備・共同して活動すれば</a:t>
            </a:r>
            <a:endParaRPr kumimoji="1" lang="en-US" altLang="ja-JP" sz="20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1" lang="ja-JP" altLang="en-US" sz="20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　　</a:t>
            </a:r>
            <a:r>
              <a:rPr kumimoji="1" lang="en-US" altLang="ja-JP" sz="20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3</a:t>
            </a:r>
            <a:r>
              <a:rPr kumimoji="1" lang="ja-JP" altLang="en-US" sz="20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a:t>
            </a:r>
            <a:r>
              <a:rPr kumimoji="1" lang="ja-JP" altLang="en-US" sz="2000" b="1" i="0" u="none" strike="noStrike" kern="1200" cap="none" spc="0" normalizeH="0" baseline="0" noProof="0" dirty="0">
                <a:ln>
                  <a:noFill/>
                </a:ln>
                <a:solidFill>
                  <a:srgbClr val="0070C0"/>
                </a:solidFill>
                <a:effectLst/>
                <a:uLnTx/>
                <a:uFillTx/>
                <a:latin typeface="游ゴシック" panose="020B0400000000000000" pitchFamily="50" charset="-128"/>
                <a:ea typeface="游ゴシック" panose="020B0400000000000000" pitchFamily="50" charset="-128"/>
              </a:rPr>
              <a:t>勝利</a:t>
            </a:r>
            <a:r>
              <a:rPr kumimoji="1" lang="ja-JP" altLang="en-US" sz="20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　：　事業は成功し、皆でその達成感を共有できる</a:t>
            </a:r>
            <a:endParaRPr kumimoji="1" lang="en-US" altLang="ja-JP" sz="20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1" lang="ja-JP" altLang="en-US" sz="20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　　  ⇒ この３点が揃えば、必ず成功すると言われているロジック</a:t>
            </a:r>
            <a:endParaRPr kumimoji="1" lang="en-US" altLang="ja-JP" sz="20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1" lang="ja-JP" altLang="en-US" sz="20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　　  ⇒ </a:t>
            </a:r>
            <a:r>
              <a:rPr kumimoji="1" lang="ja-JP" altLang="en-US" sz="2000" b="1" i="0" u="none" strike="noStrike" kern="1200" cap="none" spc="0" normalizeH="0" baseline="0" noProof="0" dirty="0">
                <a:ln>
                  <a:noFill/>
                </a:ln>
                <a:solidFill>
                  <a:srgbClr val="FF0000"/>
                </a:solidFill>
                <a:effectLst/>
                <a:uLnTx/>
                <a:uFillTx/>
                <a:latin typeface="游ゴシック" panose="020B0400000000000000" pitchFamily="50" charset="-128"/>
                <a:ea typeface="游ゴシック" panose="020B0400000000000000" pitchFamily="50" charset="-128"/>
              </a:rPr>
              <a:t>ロータリー・イベントも同じ</a:t>
            </a:r>
            <a:endParaRPr kumimoji="1" lang="en-US" altLang="ja-JP" sz="2000" b="1" i="0" u="none" strike="noStrike" kern="1200" cap="none" spc="0" normalizeH="0" baseline="0" noProof="0" dirty="0">
              <a:ln>
                <a:noFill/>
              </a:ln>
              <a:solidFill>
                <a:srgbClr val="FF0000"/>
              </a:solidFill>
              <a:effectLst/>
              <a:uLnTx/>
              <a:uFillTx/>
              <a:latin typeface="游ゴシック" panose="020B0400000000000000" pitchFamily="50" charset="-128"/>
              <a:ea typeface="游ゴシック" panose="020B0400000000000000" pitchFamily="50" charset="-128"/>
            </a:endParaRPr>
          </a:p>
          <a:p>
            <a:pPr marL="0" indent="0">
              <a:buNone/>
            </a:pPr>
            <a:endParaRPr kumimoji="1" lang="ja-JP" altLang="en-US" dirty="0"/>
          </a:p>
        </p:txBody>
      </p:sp>
    </p:spTree>
    <p:extLst>
      <p:ext uri="{BB962C8B-B14F-4D97-AF65-F5344CB8AC3E}">
        <p14:creationId xmlns:p14="http://schemas.microsoft.com/office/powerpoint/2010/main" val="41765523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anim calcmode="lin" valueType="num">
                                      <p:cBhvr>
                                        <p:cTn id="1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1000"/>
                                        <p:tgtEl>
                                          <p:spTgt spid="3">
                                            <p:txEl>
                                              <p:pRg st="3" end="3"/>
                                            </p:txEl>
                                          </p:spTgt>
                                        </p:tgtEl>
                                      </p:cBhvr>
                                    </p:animEffect>
                                    <p:anim calcmode="lin" valueType="num">
                                      <p:cBhvr>
                                        <p:cTn id="2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nodeType="click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Effect transition="in" filter="fade">
                                      <p:cBhvr>
                                        <p:cTn id="29" dur="1000"/>
                                        <p:tgtEl>
                                          <p:spTgt spid="3">
                                            <p:txEl>
                                              <p:pRg st="5" end="5"/>
                                            </p:txEl>
                                          </p:spTgt>
                                        </p:tgtEl>
                                      </p:cBhvr>
                                    </p:animEffect>
                                    <p:anim calcmode="lin" valueType="num">
                                      <p:cBhvr>
                                        <p:cTn id="30"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1" dur="1000" fill="hold"/>
                                        <p:tgtEl>
                                          <p:spTgt spid="3">
                                            <p:txEl>
                                              <p:pRg st="5" end="5"/>
                                            </p:txEl>
                                          </p:spTgt>
                                        </p:tgtEl>
                                        <p:attrNameLst>
                                          <p:attrName>ppt_y</p:attrName>
                                        </p:attrNameLst>
                                      </p:cBhvr>
                                      <p:tavLst>
                                        <p:tav tm="0">
                                          <p:val>
                                            <p:strVal val="#ppt_y+.1"/>
                                          </p:val>
                                        </p:tav>
                                        <p:tav tm="100000">
                                          <p:val>
                                            <p:strVal val="#ppt_y"/>
                                          </p:val>
                                        </p:tav>
                                      </p:tavLst>
                                    </p:anim>
                                  </p:childTnLst>
                                </p:cTn>
                              </p:par>
                              <p:par>
                                <p:cTn id="32" presetID="42" presetClass="entr" presetSubtype="0" fill="hold" nodeType="withEffect">
                                  <p:stCondLst>
                                    <p:cond delay="0"/>
                                  </p:stCondLst>
                                  <p:childTnLst>
                                    <p:set>
                                      <p:cBhvr>
                                        <p:cTn id="33" dur="1" fill="hold">
                                          <p:stCondLst>
                                            <p:cond delay="0"/>
                                          </p:stCondLst>
                                        </p:cTn>
                                        <p:tgtEl>
                                          <p:spTgt spid="3">
                                            <p:txEl>
                                              <p:pRg st="6" end="6"/>
                                            </p:txEl>
                                          </p:spTgt>
                                        </p:tgtEl>
                                        <p:attrNameLst>
                                          <p:attrName>style.visibility</p:attrName>
                                        </p:attrNameLst>
                                      </p:cBhvr>
                                      <p:to>
                                        <p:strVal val="visible"/>
                                      </p:to>
                                    </p:set>
                                    <p:animEffect transition="in" filter="fade">
                                      <p:cBhvr>
                                        <p:cTn id="34" dur="1000"/>
                                        <p:tgtEl>
                                          <p:spTgt spid="3">
                                            <p:txEl>
                                              <p:pRg st="6" end="6"/>
                                            </p:txEl>
                                          </p:spTgt>
                                        </p:tgtEl>
                                      </p:cBhvr>
                                    </p:animEffect>
                                    <p:anim calcmode="lin" valueType="num">
                                      <p:cBhvr>
                                        <p:cTn id="35"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6" end="6"/>
                                            </p:txEl>
                                          </p:spTgt>
                                        </p:tgtEl>
                                        <p:attrNameLst>
                                          <p:attrName>ppt_y</p:attrName>
                                        </p:attrNameLst>
                                      </p:cBhvr>
                                      <p:tavLst>
                                        <p:tav tm="0">
                                          <p:val>
                                            <p:strVal val="#ppt_y+.1"/>
                                          </p:val>
                                        </p:tav>
                                        <p:tav tm="100000">
                                          <p:val>
                                            <p:strVal val="#ppt_y"/>
                                          </p:val>
                                        </p:tav>
                                      </p:tavLst>
                                    </p:anim>
                                  </p:childTnLst>
                                </p:cTn>
                              </p:par>
                              <p:par>
                                <p:cTn id="37" presetID="42" presetClass="entr" presetSubtype="0" fill="hold" nodeType="withEffect">
                                  <p:stCondLst>
                                    <p:cond delay="0"/>
                                  </p:stCondLst>
                                  <p:childTnLst>
                                    <p:set>
                                      <p:cBhvr>
                                        <p:cTn id="38" dur="1" fill="hold">
                                          <p:stCondLst>
                                            <p:cond delay="0"/>
                                          </p:stCondLst>
                                        </p:cTn>
                                        <p:tgtEl>
                                          <p:spTgt spid="3">
                                            <p:txEl>
                                              <p:pRg st="7" end="7"/>
                                            </p:txEl>
                                          </p:spTgt>
                                        </p:tgtEl>
                                        <p:attrNameLst>
                                          <p:attrName>style.visibility</p:attrName>
                                        </p:attrNameLst>
                                      </p:cBhvr>
                                      <p:to>
                                        <p:strVal val="visible"/>
                                      </p:to>
                                    </p:set>
                                    <p:animEffect transition="in" filter="fade">
                                      <p:cBhvr>
                                        <p:cTn id="39" dur="1000"/>
                                        <p:tgtEl>
                                          <p:spTgt spid="3">
                                            <p:txEl>
                                              <p:pRg st="7" end="7"/>
                                            </p:txEl>
                                          </p:spTgt>
                                        </p:tgtEl>
                                      </p:cBhvr>
                                    </p:animEffect>
                                    <p:anim calcmode="lin" valueType="num">
                                      <p:cBhvr>
                                        <p:cTn id="40"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41" dur="1000" fill="hold"/>
                                        <p:tgtEl>
                                          <p:spTgt spid="3">
                                            <p:txEl>
                                              <p:pRg st="7" end="7"/>
                                            </p:txEl>
                                          </p:spTgt>
                                        </p:tgtEl>
                                        <p:attrNameLst>
                                          <p:attrName>ppt_y</p:attrName>
                                        </p:attrNameLst>
                                      </p:cBhvr>
                                      <p:tavLst>
                                        <p:tav tm="0">
                                          <p:val>
                                            <p:strVal val="#ppt_y+.1"/>
                                          </p:val>
                                        </p:tav>
                                        <p:tav tm="100000">
                                          <p:val>
                                            <p:strVal val="#ppt_y"/>
                                          </p:val>
                                        </p:tav>
                                      </p:tavLst>
                                    </p:anim>
                                  </p:childTnLst>
                                </p:cTn>
                              </p:par>
                              <p:par>
                                <p:cTn id="42" presetID="42" presetClass="entr" presetSubtype="0" fill="hold" nodeType="withEffect">
                                  <p:stCondLst>
                                    <p:cond delay="0"/>
                                  </p:stCondLst>
                                  <p:childTnLst>
                                    <p:set>
                                      <p:cBhvr>
                                        <p:cTn id="43" dur="1" fill="hold">
                                          <p:stCondLst>
                                            <p:cond delay="0"/>
                                          </p:stCondLst>
                                        </p:cTn>
                                        <p:tgtEl>
                                          <p:spTgt spid="3">
                                            <p:txEl>
                                              <p:pRg st="8" end="8"/>
                                            </p:txEl>
                                          </p:spTgt>
                                        </p:tgtEl>
                                        <p:attrNameLst>
                                          <p:attrName>style.visibility</p:attrName>
                                        </p:attrNameLst>
                                      </p:cBhvr>
                                      <p:to>
                                        <p:strVal val="visible"/>
                                      </p:to>
                                    </p:set>
                                    <p:animEffect transition="in" filter="fade">
                                      <p:cBhvr>
                                        <p:cTn id="44" dur="1000"/>
                                        <p:tgtEl>
                                          <p:spTgt spid="3">
                                            <p:txEl>
                                              <p:pRg st="8" end="8"/>
                                            </p:txEl>
                                          </p:spTgt>
                                        </p:tgtEl>
                                      </p:cBhvr>
                                    </p:animEffect>
                                    <p:anim calcmode="lin" valueType="num">
                                      <p:cBhvr>
                                        <p:cTn id="45"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46" dur="1000" fill="hold"/>
                                        <p:tgtEl>
                                          <p:spTgt spid="3">
                                            <p:txEl>
                                              <p:pRg st="8" end="8"/>
                                            </p:txEl>
                                          </p:spTgt>
                                        </p:tgtEl>
                                        <p:attrNameLst>
                                          <p:attrName>ppt_y</p:attrName>
                                        </p:attrNameLst>
                                      </p:cBhvr>
                                      <p:tavLst>
                                        <p:tav tm="0">
                                          <p:val>
                                            <p:strVal val="#ppt_y+.1"/>
                                          </p:val>
                                        </p:tav>
                                        <p:tav tm="100000">
                                          <p:val>
                                            <p:strVal val="#ppt_y"/>
                                          </p:val>
                                        </p:tav>
                                      </p:tavLst>
                                    </p:anim>
                                  </p:childTnLst>
                                </p:cTn>
                              </p:par>
                              <p:par>
                                <p:cTn id="47" presetID="42" presetClass="entr" presetSubtype="0" fill="hold" nodeType="withEffect">
                                  <p:stCondLst>
                                    <p:cond delay="0"/>
                                  </p:stCondLst>
                                  <p:childTnLst>
                                    <p:set>
                                      <p:cBhvr>
                                        <p:cTn id="48" dur="1" fill="hold">
                                          <p:stCondLst>
                                            <p:cond delay="0"/>
                                          </p:stCondLst>
                                        </p:cTn>
                                        <p:tgtEl>
                                          <p:spTgt spid="3">
                                            <p:txEl>
                                              <p:pRg st="9" end="9"/>
                                            </p:txEl>
                                          </p:spTgt>
                                        </p:tgtEl>
                                        <p:attrNameLst>
                                          <p:attrName>style.visibility</p:attrName>
                                        </p:attrNameLst>
                                      </p:cBhvr>
                                      <p:to>
                                        <p:strVal val="visible"/>
                                      </p:to>
                                    </p:set>
                                    <p:animEffect transition="in" filter="fade">
                                      <p:cBhvr>
                                        <p:cTn id="49" dur="1000"/>
                                        <p:tgtEl>
                                          <p:spTgt spid="3">
                                            <p:txEl>
                                              <p:pRg st="9" end="9"/>
                                            </p:txEl>
                                          </p:spTgt>
                                        </p:tgtEl>
                                      </p:cBhvr>
                                    </p:animEffect>
                                    <p:anim calcmode="lin" valueType="num">
                                      <p:cBhvr>
                                        <p:cTn id="50"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9" end="9"/>
                                            </p:txEl>
                                          </p:spTgt>
                                        </p:tgtEl>
                                        <p:attrNameLst>
                                          <p:attrName>ppt_y</p:attrName>
                                        </p:attrNameLst>
                                      </p:cBhvr>
                                      <p:tavLst>
                                        <p:tav tm="0">
                                          <p:val>
                                            <p:strVal val="#ppt_y+.1"/>
                                          </p:val>
                                        </p:tav>
                                        <p:tav tm="100000">
                                          <p:val>
                                            <p:strVal val="#ppt_y"/>
                                          </p:val>
                                        </p:tav>
                                      </p:tavLst>
                                    </p:anim>
                                  </p:childTnLst>
                                </p:cTn>
                              </p:par>
                              <p:par>
                                <p:cTn id="52" presetID="42" presetClass="entr" presetSubtype="0" fill="hold" nodeType="withEffect">
                                  <p:stCondLst>
                                    <p:cond delay="0"/>
                                  </p:stCondLst>
                                  <p:childTnLst>
                                    <p:set>
                                      <p:cBhvr>
                                        <p:cTn id="53" dur="1" fill="hold">
                                          <p:stCondLst>
                                            <p:cond delay="0"/>
                                          </p:stCondLst>
                                        </p:cTn>
                                        <p:tgtEl>
                                          <p:spTgt spid="3">
                                            <p:txEl>
                                              <p:pRg st="10" end="10"/>
                                            </p:txEl>
                                          </p:spTgt>
                                        </p:tgtEl>
                                        <p:attrNameLst>
                                          <p:attrName>style.visibility</p:attrName>
                                        </p:attrNameLst>
                                      </p:cBhvr>
                                      <p:to>
                                        <p:strVal val="visible"/>
                                      </p:to>
                                    </p:set>
                                    <p:animEffect transition="in" filter="fade">
                                      <p:cBhvr>
                                        <p:cTn id="54" dur="1000"/>
                                        <p:tgtEl>
                                          <p:spTgt spid="3">
                                            <p:txEl>
                                              <p:pRg st="10" end="10"/>
                                            </p:txEl>
                                          </p:spTgt>
                                        </p:tgtEl>
                                      </p:cBhvr>
                                    </p:animEffect>
                                    <p:anim calcmode="lin" valueType="num">
                                      <p:cBhvr>
                                        <p:cTn id="55"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56" dur="1000" fill="hold"/>
                                        <p:tgtEl>
                                          <p:spTgt spid="3">
                                            <p:txEl>
                                              <p:pRg st="10" end="1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a:extLst>
              <a:ext uri="{FF2B5EF4-FFF2-40B4-BE49-F238E27FC236}">
                <a16:creationId xmlns:a16="http://schemas.microsoft.com/office/drawing/2014/main" id="{E0C45D2B-2F13-BE60-FB62-0C0F8A7631BD}"/>
              </a:ext>
            </a:extLst>
          </p:cNvPr>
          <p:cNvSpPr/>
          <p:nvPr/>
        </p:nvSpPr>
        <p:spPr>
          <a:xfrm>
            <a:off x="838200" y="5312144"/>
            <a:ext cx="10515600" cy="118073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2" name="タイトル 1">
            <a:extLst>
              <a:ext uri="{FF2B5EF4-FFF2-40B4-BE49-F238E27FC236}">
                <a16:creationId xmlns:a16="http://schemas.microsoft.com/office/drawing/2014/main" id="{2A5F1FB6-6528-E54F-74C2-2198CE8DDE15}"/>
              </a:ext>
            </a:extLst>
          </p:cNvPr>
          <p:cNvSpPr>
            <a:spLocks noGrp="1"/>
          </p:cNvSpPr>
          <p:nvPr>
            <p:ph type="title"/>
          </p:nvPr>
        </p:nvSpPr>
        <p:spPr>
          <a:xfrm>
            <a:off x="838200" y="365125"/>
            <a:ext cx="10515600" cy="1525819"/>
          </a:xfrm>
          <a:solidFill>
            <a:schemeClr val="accent5">
              <a:lumMod val="20000"/>
              <a:lumOff val="80000"/>
            </a:schemeClr>
          </a:solidFill>
          <a:ln>
            <a:solidFill>
              <a:schemeClr val="accent1"/>
            </a:solidFill>
          </a:ln>
        </p:spPr>
        <p:txBody>
          <a:bodyPr>
            <a:normAutofit/>
          </a:bodyPr>
          <a:lstStyle/>
          <a:p>
            <a:pPr algn="ctr"/>
            <a:r>
              <a:rPr lang="ja-JP" altLang="en-US" sz="2800" b="1" dirty="0">
                <a:effectLst>
                  <a:outerShdw blurRad="38100" dist="38100" dir="2700000" algn="tl">
                    <a:srgbClr val="000000">
                      <a:alpha val="43137"/>
                    </a:srgbClr>
                  </a:outerShdw>
                </a:effectLst>
              </a:rPr>
              <a:t>　</a:t>
            </a:r>
            <a:br>
              <a:rPr lang="en-US" altLang="ja-JP" sz="2800" b="1" dirty="0">
                <a:effectLst>
                  <a:outerShdw blurRad="38100" dist="38100" dir="2700000" algn="tl">
                    <a:srgbClr val="000000">
                      <a:alpha val="43137"/>
                    </a:srgbClr>
                  </a:outerShdw>
                </a:effectLst>
              </a:rPr>
            </a:br>
            <a:r>
              <a:rPr lang="en-US" altLang="ja-JP" sz="3200" b="1" dirty="0">
                <a:latin typeface="+mn-ea"/>
                <a:ea typeface="+mn-ea"/>
              </a:rPr>
              <a:t>5  “DEI”</a:t>
            </a:r>
            <a:r>
              <a:rPr kumimoji="1" lang="en-US" altLang="ja-JP" sz="3200" b="1" dirty="0">
                <a:latin typeface="+mn-ea"/>
                <a:ea typeface="+mn-ea"/>
              </a:rPr>
              <a:t> </a:t>
            </a:r>
            <a:r>
              <a:rPr kumimoji="1" lang="ja-JP" altLang="en-US" sz="3200" b="1" dirty="0">
                <a:latin typeface="+mn-ea"/>
                <a:ea typeface="+mn-ea"/>
              </a:rPr>
              <a:t>に馴染めない</a:t>
            </a:r>
            <a:r>
              <a:rPr kumimoji="1" lang="ja-JP" altLang="en-US" sz="3200" b="1" dirty="0">
                <a:solidFill>
                  <a:srgbClr val="7030A0"/>
                </a:solidFill>
                <a:latin typeface="+mn-ea"/>
                <a:ea typeface="+mn-ea"/>
              </a:rPr>
              <a:t>時代遅れの会員</a:t>
            </a:r>
            <a:br>
              <a:rPr lang="en-US" altLang="ja-JP" sz="3200" b="1" dirty="0">
                <a:solidFill>
                  <a:srgbClr val="7030A0"/>
                </a:solidFill>
                <a:latin typeface="+mn-ea"/>
                <a:ea typeface="+mn-ea"/>
              </a:rPr>
            </a:br>
            <a:r>
              <a:rPr lang="ja-JP" altLang="en-US" sz="3200" b="1" dirty="0">
                <a:solidFill>
                  <a:srgbClr val="7030A0"/>
                </a:solidFill>
                <a:latin typeface="+mn-ea"/>
                <a:ea typeface="+mn-ea"/>
              </a:rPr>
              <a:t>　</a:t>
            </a:r>
            <a:r>
              <a:rPr kumimoji="1" lang="ja-JP" altLang="en-US" sz="2400" b="1" dirty="0">
                <a:latin typeface="+mn-ea"/>
                <a:ea typeface="+mn-ea"/>
              </a:rPr>
              <a:t>“</a:t>
            </a:r>
            <a:r>
              <a:rPr kumimoji="1" lang="en-US" altLang="ja-JP" sz="2400" b="1" dirty="0">
                <a:latin typeface="+mn-ea"/>
                <a:ea typeface="+mn-ea"/>
              </a:rPr>
              <a:t>DEI” </a:t>
            </a:r>
            <a:r>
              <a:rPr kumimoji="1" lang="ja-JP" altLang="en-US" sz="2400" b="1" dirty="0">
                <a:latin typeface="+mn-ea"/>
                <a:ea typeface="+mn-ea"/>
              </a:rPr>
              <a:t>のキーワード＝</a:t>
            </a:r>
            <a:r>
              <a:rPr kumimoji="1" lang="ja-JP" altLang="en-US" sz="2400" b="1" dirty="0">
                <a:solidFill>
                  <a:srgbClr val="FF0000"/>
                </a:solidFill>
                <a:latin typeface="+mn-ea"/>
                <a:ea typeface="+mn-ea"/>
              </a:rPr>
              <a:t>「クラブの文化（居心地）」</a:t>
            </a:r>
          </a:p>
        </p:txBody>
      </p:sp>
      <p:sp>
        <p:nvSpPr>
          <p:cNvPr id="3" name="コンテンツ プレースホルダー 2">
            <a:extLst>
              <a:ext uri="{FF2B5EF4-FFF2-40B4-BE49-F238E27FC236}">
                <a16:creationId xmlns:a16="http://schemas.microsoft.com/office/drawing/2014/main" id="{6902448B-B71B-A83F-1BD6-F664819AA930}"/>
              </a:ext>
            </a:extLst>
          </p:cNvPr>
          <p:cNvSpPr>
            <a:spLocks noGrp="1"/>
          </p:cNvSpPr>
          <p:nvPr>
            <p:ph idx="1"/>
          </p:nvPr>
        </p:nvSpPr>
        <p:spPr>
          <a:xfrm>
            <a:off x="972105" y="2370338"/>
            <a:ext cx="10515600" cy="4122537"/>
          </a:xfrm>
        </p:spPr>
        <p:txBody>
          <a:bodyPr>
            <a:normAutofit/>
          </a:bodyPr>
          <a:lstStyle/>
          <a:p>
            <a:pPr marL="0" indent="0">
              <a:buNone/>
            </a:pPr>
            <a:r>
              <a:rPr kumimoji="1" lang="ja-JP" altLang="en-US" sz="2000" b="1" dirty="0">
                <a:latin typeface="+mj-ea"/>
                <a:ea typeface="+mj-ea"/>
              </a:rPr>
              <a:t>　</a:t>
            </a:r>
            <a:r>
              <a:rPr kumimoji="1" lang="en-US" altLang="ja-JP" sz="2000" b="1" dirty="0">
                <a:latin typeface="游ゴシック" panose="020B0400000000000000" pitchFamily="50" charset="-128"/>
                <a:ea typeface="游ゴシック" panose="020B0400000000000000" pitchFamily="50" charset="-128"/>
              </a:rPr>
              <a:t>1</a:t>
            </a:r>
            <a:r>
              <a:rPr kumimoji="1" lang="ja-JP" altLang="en-US" sz="2000" b="1" dirty="0">
                <a:latin typeface="游ゴシック" panose="020B0400000000000000" pitchFamily="50" charset="-128"/>
                <a:ea typeface="游ゴシック" panose="020B0400000000000000" pitchFamily="50" charset="-128"/>
              </a:rPr>
              <a:t>）クラブの持つ</a:t>
            </a:r>
            <a:r>
              <a:rPr kumimoji="1" lang="ja-JP" altLang="en-US" sz="2000" b="1" dirty="0">
                <a:solidFill>
                  <a:srgbClr val="7030A0"/>
                </a:solidFill>
                <a:latin typeface="游ゴシック" panose="020B0400000000000000" pitchFamily="50" charset="-128"/>
                <a:ea typeface="游ゴシック" panose="020B0400000000000000" pitchFamily="50" charset="-128"/>
              </a:rPr>
              <a:t>「文化（居心地）」</a:t>
            </a:r>
            <a:r>
              <a:rPr kumimoji="1" lang="ja-JP" altLang="en-US" sz="2000" b="1" dirty="0">
                <a:latin typeface="游ゴシック" panose="020B0400000000000000" pitchFamily="50" charset="-128"/>
                <a:ea typeface="游ゴシック" panose="020B0400000000000000" pitchFamily="50" charset="-128"/>
              </a:rPr>
              <a:t>が新たな入会者を</a:t>
            </a:r>
            <a:r>
              <a:rPr kumimoji="1" lang="ja-JP" altLang="en-US" sz="2000" b="1" dirty="0">
                <a:solidFill>
                  <a:srgbClr val="FF0000"/>
                </a:solidFill>
                <a:latin typeface="游ゴシック" panose="020B0400000000000000" pitchFamily="50" charset="-128"/>
                <a:ea typeface="游ゴシック" panose="020B0400000000000000" pitchFamily="50" charset="-128"/>
              </a:rPr>
              <a:t>温かく</a:t>
            </a:r>
            <a:r>
              <a:rPr kumimoji="1" lang="ja-JP" altLang="en-US" sz="2000" b="1" dirty="0">
                <a:latin typeface="游ゴシック" panose="020B0400000000000000" pitchFamily="50" charset="-128"/>
                <a:ea typeface="游ゴシック" panose="020B0400000000000000" pitchFamily="50" charset="-128"/>
              </a:rPr>
              <a:t>迎え入れているか？</a:t>
            </a:r>
            <a:endParaRPr kumimoji="1" lang="en-US" altLang="ja-JP" sz="2000" b="1" dirty="0">
              <a:latin typeface="游ゴシック" panose="020B0400000000000000" pitchFamily="50" charset="-128"/>
              <a:ea typeface="游ゴシック" panose="020B0400000000000000" pitchFamily="50" charset="-128"/>
            </a:endParaRPr>
          </a:p>
          <a:p>
            <a:pPr marL="0" indent="0">
              <a:buNone/>
            </a:pPr>
            <a:r>
              <a:rPr lang="ja-JP" altLang="en-US" sz="2000" b="1" dirty="0">
                <a:solidFill>
                  <a:srgbClr val="0070C0"/>
                </a:solidFill>
                <a:latin typeface="游ゴシック" panose="020B0400000000000000" pitchFamily="50" charset="-128"/>
                <a:ea typeface="游ゴシック" panose="020B0400000000000000" pitchFamily="50" charset="-128"/>
              </a:rPr>
              <a:t>　　　⇒ </a:t>
            </a:r>
            <a:r>
              <a:rPr lang="ja-JP" altLang="en-US" sz="2000" b="1" dirty="0">
                <a:latin typeface="游ゴシック" panose="020B0400000000000000" pitchFamily="50" charset="-128"/>
                <a:ea typeface="游ゴシック" panose="020B0400000000000000" pitchFamily="50" charset="-128"/>
              </a:rPr>
              <a:t>新会員に対して</a:t>
            </a:r>
            <a:r>
              <a:rPr lang="ja-JP" altLang="en-US" sz="2000" b="1" dirty="0">
                <a:solidFill>
                  <a:srgbClr val="FF0000"/>
                </a:solidFill>
                <a:latin typeface="游ゴシック" panose="020B0400000000000000" pitchFamily="50" charset="-128"/>
                <a:ea typeface="游ゴシック" panose="020B0400000000000000" pitchFamily="50" charset="-128"/>
              </a:rPr>
              <a:t>無関心</a:t>
            </a:r>
            <a:r>
              <a:rPr lang="ja-JP" altLang="en-US" sz="2000" b="1" dirty="0">
                <a:latin typeface="游ゴシック" panose="020B0400000000000000" pitchFamily="50" charset="-128"/>
                <a:ea typeface="游ゴシック" panose="020B0400000000000000" pitchFamily="50" charset="-128"/>
              </a:rPr>
              <a:t>ではないか？</a:t>
            </a:r>
            <a:endParaRPr lang="en-US" altLang="ja-JP" sz="2000" b="1" dirty="0">
              <a:latin typeface="游ゴシック" panose="020B0400000000000000" pitchFamily="50" charset="-128"/>
              <a:ea typeface="游ゴシック" panose="020B0400000000000000" pitchFamily="50" charset="-128"/>
            </a:endParaRPr>
          </a:p>
          <a:p>
            <a:pPr marL="0" indent="0">
              <a:buNone/>
            </a:pPr>
            <a:endParaRPr kumimoji="1" lang="en-US" altLang="ja-JP" sz="2000" b="1" dirty="0">
              <a:latin typeface="游ゴシック" panose="020B0400000000000000" pitchFamily="50" charset="-128"/>
              <a:ea typeface="游ゴシック" panose="020B0400000000000000" pitchFamily="50" charset="-128"/>
            </a:endParaRPr>
          </a:p>
          <a:p>
            <a:pPr marL="0" indent="0">
              <a:buNone/>
            </a:pPr>
            <a:r>
              <a:rPr kumimoji="1" lang="ja-JP" altLang="en-US" sz="2000" b="1" dirty="0">
                <a:latin typeface="游ゴシック" panose="020B0400000000000000" pitchFamily="50" charset="-128"/>
                <a:ea typeface="游ゴシック" panose="020B0400000000000000" pitchFamily="50" charset="-128"/>
              </a:rPr>
              <a:t>　</a:t>
            </a:r>
            <a:r>
              <a:rPr kumimoji="1" lang="en-US" altLang="ja-JP" sz="2000" b="1" dirty="0">
                <a:latin typeface="游ゴシック" panose="020B0400000000000000" pitchFamily="50" charset="-128"/>
                <a:ea typeface="游ゴシック" panose="020B0400000000000000" pitchFamily="50" charset="-128"/>
              </a:rPr>
              <a:t>2</a:t>
            </a:r>
            <a:r>
              <a:rPr kumimoji="1" lang="ja-JP" altLang="en-US" sz="2000" b="1" dirty="0">
                <a:latin typeface="游ゴシック" panose="020B0400000000000000" pitchFamily="50" charset="-128"/>
                <a:ea typeface="游ゴシック" panose="020B0400000000000000" pitchFamily="50" charset="-128"/>
              </a:rPr>
              <a:t>）会員</a:t>
            </a:r>
            <a:r>
              <a:rPr kumimoji="1" lang="ja-JP" altLang="en-US" sz="2000" b="1" dirty="0">
                <a:solidFill>
                  <a:srgbClr val="FF0000"/>
                </a:solidFill>
                <a:latin typeface="游ゴシック" panose="020B0400000000000000" pitchFamily="50" charset="-128"/>
                <a:ea typeface="游ゴシック" panose="020B0400000000000000" pitchFamily="50" charset="-128"/>
              </a:rPr>
              <a:t>皆が</a:t>
            </a:r>
            <a:r>
              <a:rPr kumimoji="1" lang="ja-JP" altLang="en-US" sz="2000" b="1" dirty="0">
                <a:solidFill>
                  <a:srgbClr val="7030A0"/>
                </a:solidFill>
                <a:latin typeface="游ゴシック" panose="020B0400000000000000" pitchFamily="50" charset="-128"/>
                <a:ea typeface="游ゴシック" panose="020B0400000000000000" pitchFamily="50" charset="-128"/>
              </a:rPr>
              <a:t>自分のペースで自分らしく</a:t>
            </a:r>
            <a:r>
              <a:rPr kumimoji="1" lang="ja-JP" altLang="en-US" sz="2000" b="1" dirty="0">
                <a:latin typeface="游ゴシック" panose="020B0400000000000000" pitchFamily="50" charset="-128"/>
                <a:ea typeface="游ゴシック" panose="020B0400000000000000" pitchFamily="50" charset="-128"/>
              </a:rPr>
              <a:t>参加できているクラブか？</a:t>
            </a:r>
            <a:endParaRPr kumimoji="1" lang="en-US" altLang="ja-JP" sz="2000" b="1" dirty="0">
              <a:latin typeface="游ゴシック" panose="020B0400000000000000" pitchFamily="50" charset="-128"/>
              <a:ea typeface="游ゴシック" panose="020B0400000000000000" pitchFamily="50" charset="-128"/>
            </a:endParaRPr>
          </a:p>
          <a:p>
            <a:pPr marL="0" indent="0">
              <a:buNone/>
            </a:pPr>
            <a:r>
              <a:rPr lang="ja-JP" altLang="en-US" sz="2000" b="1" dirty="0">
                <a:solidFill>
                  <a:srgbClr val="0070C0"/>
                </a:solidFill>
                <a:latin typeface="游ゴシック" panose="020B0400000000000000" pitchFamily="50" charset="-128"/>
                <a:ea typeface="游ゴシック" panose="020B0400000000000000" pitchFamily="50" charset="-128"/>
              </a:rPr>
              <a:t>　　　⇒ </a:t>
            </a:r>
            <a:r>
              <a:rPr lang="ja-JP" altLang="en-US" sz="2000" b="1" dirty="0">
                <a:latin typeface="游ゴシック" panose="020B0400000000000000" pitchFamily="50" charset="-128"/>
                <a:ea typeface="游ゴシック" panose="020B0400000000000000" pitchFamily="50" charset="-128"/>
              </a:rPr>
              <a:t>会員の</a:t>
            </a:r>
            <a:r>
              <a:rPr lang="ja-JP" altLang="en-US" sz="2000" b="1" dirty="0">
                <a:solidFill>
                  <a:srgbClr val="FF0000"/>
                </a:solidFill>
                <a:latin typeface="游ゴシック" panose="020B0400000000000000" pitchFamily="50" charset="-128"/>
                <a:ea typeface="游ゴシック" panose="020B0400000000000000" pitchFamily="50" charset="-128"/>
              </a:rPr>
              <a:t>誰か</a:t>
            </a:r>
            <a:r>
              <a:rPr lang="ja-JP" altLang="en-US" sz="2000" b="1" dirty="0">
                <a:latin typeface="游ゴシック" panose="020B0400000000000000" pitchFamily="50" charset="-128"/>
                <a:ea typeface="游ゴシック" panose="020B0400000000000000" pitchFamily="50" charset="-128"/>
              </a:rPr>
              <a:t>が</a:t>
            </a:r>
            <a:r>
              <a:rPr lang="ja-JP" altLang="en-US" sz="2000" b="1" dirty="0">
                <a:solidFill>
                  <a:srgbClr val="FF0000"/>
                </a:solidFill>
                <a:latin typeface="游ゴシック" panose="020B0400000000000000" pitchFamily="50" charset="-128"/>
                <a:ea typeface="游ゴシック" panose="020B0400000000000000" pitchFamily="50" charset="-128"/>
              </a:rPr>
              <a:t>我慢</a:t>
            </a:r>
            <a:r>
              <a:rPr lang="ja-JP" altLang="en-US" sz="2000" b="1" dirty="0">
                <a:latin typeface="游ゴシック" panose="020B0400000000000000" pitchFamily="50" charset="-128"/>
                <a:ea typeface="游ゴシック" panose="020B0400000000000000" pitchFamily="50" charset="-128"/>
              </a:rPr>
              <a:t>を強いられていないか？</a:t>
            </a:r>
            <a:endParaRPr lang="en-US" altLang="ja-JP" sz="2000" b="1" dirty="0">
              <a:latin typeface="游ゴシック" panose="020B0400000000000000" pitchFamily="50" charset="-128"/>
              <a:ea typeface="游ゴシック" panose="020B0400000000000000" pitchFamily="50" charset="-128"/>
            </a:endParaRPr>
          </a:p>
          <a:p>
            <a:pPr marL="0" indent="0">
              <a:buNone/>
            </a:pPr>
            <a:r>
              <a:rPr kumimoji="1" lang="ja-JP" altLang="en-US" sz="2000" b="1" dirty="0">
                <a:latin typeface="游ゴシック" panose="020B0400000000000000" pitchFamily="50" charset="-128"/>
                <a:ea typeface="游ゴシック" panose="020B0400000000000000" pitchFamily="50" charset="-128"/>
              </a:rPr>
              <a:t>　</a:t>
            </a:r>
            <a:endParaRPr kumimoji="1" lang="en-US" altLang="ja-JP" sz="2000" b="1" dirty="0">
              <a:latin typeface="游ゴシック" panose="020B0400000000000000" pitchFamily="50" charset="-128"/>
              <a:ea typeface="游ゴシック" panose="020B0400000000000000" pitchFamily="50" charset="-128"/>
            </a:endParaRPr>
          </a:p>
          <a:p>
            <a:pPr marL="0" indent="0">
              <a:buNone/>
            </a:pPr>
            <a:r>
              <a:rPr lang="ja-JP" altLang="en-US" sz="2000" b="1" dirty="0">
                <a:latin typeface="游ゴシック" panose="020B0400000000000000" pitchFamily="50" charset="-128"/>
                <a:ea typeface="游ゴシック" panose="020B0400000000000000" pitchFamily="50" charset="-128"/>
              </a:rPr>
              <a:t>　　　</a:t>
            </a:r>
            <a:endParaRPr lang="en-US" altLang="ja-JP" sz="2000" b="1" dirty="0">
              <a:solidFill>
                <a:srgbClr val="FF0000"/>
              </a:solidFill>
              <a:latin typeface="游ゴシック" panose="020B0400000000000000" pitchFamily="50" charset="-128"/>
              <a:ea typeface="游ゴシック" panose="020B0400000000000000" pitchFamily="50" charset="-128"/>
            </a:endParaRPr>
          </a:p>
          <a:p>
            <a:pPr marL="0" indent="0">
              <a:buNone/>
            </a:pPr>
            <a:r>
              <a:rPr kumimoji="1" lang="ja-JP" altLang="en-US" sz="2000" dirty="0">
                <a:latin typeface="+mj-ea"/>
                <a:ea typeface="+mj-ea"/>
              </a:rPr>
              <a:t>　</a:t>
            </a:r>
            <a:endParaRPr kumimoji="1" lang="en-US" altLang="ja-JP" sz="2000" dirty="0">
              <a:latin typeface="+mj-ea"/>
              <a:ea typeface="+mj-ea"/>
            </a:endParaRPr>
          </a:p>
          <a:p>
            <a:pPr marL="0" indent="0">
              <a:buNone/>
            </a:pPr>
            <a:r>
              <a:rPr lang="ja-JP" altLang="en-US" sz="2000" dirty="0">
                <a:latin typeface="+mj-ea"/>
                <a:ea typeface="+mj-ea"/>
              </a:rPr>
              <a:t>　</a:t>
            </a:r>
            <a:endParaRPr kumimoji="1" lang="ja-JP" altLang="en-US" sz="2000" dirty="0">
              <a:latin typeface="+mj-ea"/>
              <a:ea typeface="+mj-ea"/>
            </a:endParaRPr>
          </a:p>
        </p:txBody>
      </p:sp>
      <p:sp>
        <p:nvSpPr>
          <p:cNvPr id="6" name="テキスト ボックス 5">
            <a:extLst>
              <a:ext uri="{FF2B5EF4-FFF2-40B4-BE49-F238E27FC236}">
                <a16:creationId xmlns:a16="http://schemas.microsoft.com/office/drawing/2014/main" id="{C0B2C05F-18D9-4F39-F782-17FCADE98C80}"/>
              </a:ext>
            </a:extLst>
          </p:cNvPr>
          <p:cNvSpPr txBox="1"/>
          <p:nvPr/>
        </p:nvSpPr>
        <p:spPr>
          <a:xfrm>
            <a:off x="838200" y="365125"/>
            <a:ext cx="1373820" cy="483209"/>
          </a:xfrm>
          <a:prstGeom prst="rect">
            <a:avLst/>
          </a:prstGeom>
          <a:noFill/>
        </p:spPr>
        <p:txBody>
          <a:bodyPr wrap="square">
            <a:spAutoFit/>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1" lang="en-US" altLang="ja-JP" sz="2800" b="1" i="0" u="none" strike="noStrike" kern="1200" cap="none" spc="0" normalizeH="0" baseline="0" noProof="0" dirty="0">
                <a:ln>
                  <a:noFill/>
                </a:ln>
                <a:solidFill>
                  <a:srgbClr val="0070C0"/>
                </a:solidFill>
                <a:effectLst/>
                <a:uLnTx/>
                <a:uFillTx/>
                <a:latin typeface="游ゴシック" panose="020F0502020204030204"/>
                <a:ea typeface="游ゴシック" panose="020B0400000000000000" pitchFamily="50" charset="-128"/>
                <a:cs typeface="+mn-cs"/>
              </a:rPr>
              <a:t>B</a:t>
            </a:r>
            <a:r>
              <a:rPr kumimoji="1" lang="ja-JP" altLang="en-US" sz="2000" b="1" i="0" u="none" strike="noStrike" kern="1200" cap="none" spc="0" normalizeH="0" baseline="0" noProof="0" dirty="0">
                <a:ln>
                  <a:noFill/>
                </a:ln>
                <a:solidFill>
                  <a:srgbClr val="0070C0"/>
                </a:solidFill>
                <a:effectLst/>
                <a:uLnTx/>
                <a:uFillTx/>
                <a:latin typeface="游ゴシック" panose="020F0502020204030204"/>
                <a:ea typeface="游ゴシック" panose="020B0400000000000000" pitchFamily="50" charset="-128"/>
                <a:cs typeface="+mn-cs"/>
              </a:rPr>
              <a:t>タイプ</a:t>
            </a:r>
            <a:endParaRPr kumimoji="1" lang="en-US" altLang="ja-JP" sz="2000" b="1" i="0" u="none" strike="noStrike" kern="1200" cap="none" spc="0" normalizeH="0" baseline="0" noProof="0" dirty="0">
              <a:ln>
                <a:noFill/>
              </a:ln>
              <a:solidFill>
                <a:srgbClr val="0070C0"/>
              </a:solidFill>
              <a:effectLst/>
              <a:uLnTx/>
              <a:uFillTx/>
              <a:latin typeface="游ゴシック" panose="020F0502020204030204"/>
              <a:ea typeface="游ゴシック" panose="020B0400000000000000" pitchFamily="50" charset="-128"/>
              <a:cs typeface="+mn-cs"/>
            </a:endParaRPr>
          </a:p>
        </p:txBody>
      </p:sp>
      <p:pic>
        <p:nvPicPr>
          <p:cNvPr id="5" name="図 4">
            <a:extLst>
              <a:ext uri="{FF2B5EF4-FFF2-40B4-BE49-F238E27FC236}">
                <a16:creationId xmlns:a16="http://schemas.microsoft.com/office/drawing/2014/main" id="{B6B4A35F-5C23-C7ED-9466-07E00F2CBE8E}"/>
              </a:ext>
            </a:extLst>
          </p:cNvPr>
          <p:cNvPicPr>
            <a:picLocks noChangeAspect="1"/>
          </p:cNvPicPr>
          <p:nvPr/>
        </p:nvPicPr>
        <p:blipFill>
          <a:blip r:embed="rId2"/>
          <a:stretch>
            <a:fillRect/>
          </a:stretch>
        </p:blipFill>
        <p:spPr>
          <a:xfrm>
            <a:off x="619734" y="137164"/>
            <a:ext cx="1390008" cy="755970"/>
          </a:xfrm>
          <a:prstGeom prst="rect">
            <a:avLst/>
          </a:prstGeom>
        </p:spPr>
      </p:pic>
    </p:spTree>
    <p:extLst>
      <p:ext uri="{BB962C8B-B14F-4D97-AF65-F5344CB8AC3E}">
        <p14:creationId xmlns:p14="http://schemas.microsoft.com/office/powerpoint/2010/main" val="25349267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a:extLst>
              <a:ext uri="{FF2B5EF4-FFF2-40B4-BE49-F238E27FC236}">
                <a16:creationId xmlns:a16="http://schemas.microsoft.com/office/drawing/2014/main" id="{E0C45D2B-2F13-BE60-FB62-0C0F8A7631BD}"/>
              </a:ext>
            </a:extLst>
          </p:cNvPr>
          <p:cNvSpPr/>
          <p:nvPr/>
        </p:nvSpPr>
        <p:spPr>
          <a:xfrm>
            <a:off x="838200" y="5312144"/>
            <a:ext cx="10515600" cy="118073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2" name="タイトル 1">
            <a:extLst>
              <a:ext uri="{FF2B5EF4-FFF2-40B4-BE49-F238E27FC236}">
                <a16:creationId xmlns:a16="http://schemas.microsoft.com/office/drawing/2014/main" id="{2A5F1FB6-6528-E54F-74C2-2198CE8DDE15}"/>
              </a:ext>
            </a:extLst>
          </p:cNvPr>
          <p:cNvSpPr>
            <a:spLocks noGrp="1"/>
          </p:cNvSpPr>
          <p:nvPr>
            <p:ph type="title"/>
          </p:nvPr>
        </p:nvSpPr>
        <p:spPr>
          <a:xfrm>
            <a:off x="838200" y="365125"/>
            <a:ext cx="10515600" cy="1525819"/>
          </a:xfrm>
          <a:solidFill>
            <a:schemeClr val="accent5">
              <a:lumMod val="20000"/>
              <a:lumOff val="80000"/>
            </a:schemeClr>
          </a:solidFill>
          <a:ln>
            <a:solidFill>
              <a:schemeClr val="accent1"/>
            </a:solidFill>
          </a:ln>
        </p:spPr>
        <p:txBody>
          <a:bodyPr>
            <a:normAutofit/>
          </a:bodyPr>
          <a:lstStyle/>
          <a:p>
            <a:pPr algn="ctr"/>
            <a:r>
              <a:rPr lang="ja-JP" altLang="en-US" sz="2800" b="1" dirty="0">
                <a:effectLst>
                  <a:outerShdw blurRad="38100" dist="38100" dir="2700000" algn="tl">
                    <a:srgbClr val="000000">
                      <a:alpha val="43137"/>
                    </a:srgbClr>
                  </a:outerShdw>
                </a:effectLst>
              </a:rPr>
              <a:t>　</a:t>
            </a:r>
            <a:br>
              <a:rPr lang="en-US" altLang="ja-JP" sz="2800" b="1" dirty="0">
                <a:effectLst>
                  <a:outerShdw blurRad="38100" dist="38100" dir="2700000" algn="tl">
                    <a:srgbClr val="000000">
                      <a:alpha val="43137"/>
                    </a:srgbClr>
                  </a:outerShdw>
                </a:effectLst>
              </a:rPr>
            </a:br>
            <a:r>
              <a:rPr lang="en-US" altLang="ja-JP" sz="3200" b="1" dirty="0">
                <a:latin typeface="+mn-ea"/>
                <a:ea typeface="+mn-ea"/>
              </a:rPr>
              <a:t>5  “DEI”</a:t>
            </a:r>
            <a:r>
              <a:rPr kumimoji="1" lang="en-US" altLang="ja-JP" sz="3200" b="1" dirty="0">
                <a:latin typeface="+mn-ea"/>
                <a:ea typeface="+mn-ea"/>
              </a:rPr>
              <a:t> </a:t>
            </a:r>
            <a:r>
              <a:rPr kumimoji="1" lang="ja-JP" altLang="en-US" sz="3200" b="1" dirty="0">
                <a:latin typeface="+mn-ea"/>
                <a:ea typeface="+mn-ea"/>
              </a:rPr>
              <a:t>に馴染めない</a:t>
            </a:r>
            <a:r>
              <a:rPr kumimoji="1" lang="ja-JP" altLang="en-US" sz="3200" b="1" dirty="0">
                <a:solidFill>
                  <a:srgbClr val="7030A0"/>
                </a:solidFill>
                <a:latin typeface="+mn-ea"/>
                <a:ea typeface="+mn-ea"/>
              </a:rPr>
              <a:t>時代遅れの会員</a:t>
            </a:r>
            <a:br>
              <a:rPr lang="en-US" altLang="ja-JP" sz="3200" b="1" dirty="0">
                <a:solidFill>
                  <a:srgbClr val="7030A0"/>
                </a:solidFill>
                <a:latin typeface="+mn-ea"/>
                <a:ea typeface="+mn-ea"/>
              </a:rPr>
            </a:br>
            <a:r>
              <a:rPr lang="ja-JP" altLang="en-US" sz="3200" b="1" dirty="0">
                <a:solidFill>
                  <a:srgbClr val="7030A0"/>
                </a:solidFill>
                <a:latin typeface="+mn-ea"/>
                <a:ea typeface="+mn-ea"/>
              </a:rPr>
              <a:t>　</a:t>
            </a:r>
            <a:r>
              <a:rPr kumimoji="1" lang="ja-JP" altLang="en-US" sz="2400" b="1" dirty="0">
                <a:latin typeface="+mn-ea"/>
                <a:ea typeface="+mn-ea"/>
              </a:rPr>
              <a:t>“</a:t>
            </a:r>
            <a:r>
              <a:rPr kumimoji="1" lang="en-US" altLang="ja-JP" sz="2400" b="1" dirty="0">
                <a:latin typeface="+mn-ea"/>
                <a:ea typeface="+mn-ea"/>
              </a:rPr>
              <a:t>DEI” </a:t>
            </a:r>
            <a:r>
              <a:rPr kumimoji="1" lang="ja-JP" altLang="en-US" sz="2400" b="1" dirty="0">
                <a:latin typeface="+mn-ea"/>
                <a:ea typeface="+mn-ea"/>
              </a:rPr>
              <a:t>のキーワード＝</a:t>
            </a:r>
            <a:r>
              <a:rPr kumimoji="1" lang="ja-JP" altLang="en-US" sz="2400" b="1" dirty="0">
                <a:solidFill>
                  <a:srgbClr val="FF0000"/>
                </a:solidFill>
                <a:latin typeface="+mn-ea"/>
                <a:ea typeface="+mn-ea"/>
              </a:rPr>
              <a:t>「クラブの文化（居心地）」</a:t>
            </a:r>
          </a:p>
        </p:txBody>
      </p:sp>
      <p:sp>
        <p:nvSpPr>
          <p:cNvPr id="3" name="コンテンツ プレースホルダー 2">
            <a:extLst>
              <a:ext uri="{FF2B5EF4-FFF2-40B4-BE49-F238E27FC236}">
                <a16:creationId xmlns:a16="http://schemas.microsoft.com/office/drawing/2014/main" id="{6902448B-B71B-A83F-1BD6-F664819AA930}"/>
              </a:ext>
            </a:extLst>
          </p:cNvPr>
          <p:cNvSpPr>
            <a:spLocks noGrp="1"/>
          </p:cNvSpPr>
          <p:nvPr>
            <p:ph idx="1"/>
          </p:nvPr>
        </p:nvSpPr>
        <p:spPr>
          <a:xfrm>
            <a:off x="972105" y="2370338"/>
            <a:ext cx="10515600" cy="4122537"/>
          </a:xfrm>
        </p:spPr>
        <p:txBody>
          <a:bodyPr>
            <a:normAutofit/>
          </a:bodyPr>
          <a:lstStyle/>
          <a:p>
            <a:pPr marL="0" indent="0">
              <a:buNone/>
            </a:pPr>
            <a:r>
              <a:rPr kumimoji="1" lang="ja-JP" altLang="en-US" sz="2000" b="1" dirty="0">
                <a:latin typeface="游ゴシック" panose="020B0400000000000000" pitchFamily="50" charset="-128"/>
                <a:ea typeface="游ゴシック" panose="020B0400000000000000" pitchFamily="50" charset="-128"/>
              </a:rPr>
              <a:t>　</a:t>
            </a:r>
            <a:r>
              <a:rPr kumimoji="1" lang="en-US" altLang="ja-JP" sz="2000" b="1" dirty="0">
                <a:latin typeface="游ゴシック" panose="020B0400000000000000" pitchFamily="50" charset="-128"/>
                <a:ea typeface="游ゴシック" panose="020B0400000000000000" pitchFamily="50" charset="-128"/>
              </a:rPr>
              <a:t>1</a:t>
            </a:r>
            <a:r>
              <a:rPr kumimoji="1" lang="ja-JP" altLang="en-US" sz="2000" b="1" dirty="0">
                <a:latin typeface="游ゴシック" panose="020B0400000000000000" pitchFamily="50" charset="-128"/>
                <a:ea typeface="游ゴシック" panose="020B0400000000000000" pitchFamily="50" charset="-128"/>
              </a:rPr>
              <a:t>）クラブの持つ</a:t>
            </a:r>
            <a:r>
              <a:rPr kumimoji="1" lang="ja-JP" altLang="en-US" sz="2000" b="1" dirty="0">
                <a:solidFill>
                  <a:srgbClr val="7030A0"/>
                </a:solidFill>
                <a:latin typeface="游ゴシック" panose="020B0400000000000000" pitchFamily="50" charset="-128"/>
                <a:ea typeface="游ゴシック" panose="020B0400000000000000" pitchFamily="50" charset="-128"/>
              </a:rPr>
              <a:t>「文化（居心地）」</a:t>
            </a:r>
            <a:r>
              <a:rPr kumimoji="1" lang="ja-JP" altLang="en-US" sz="2000" b="1" dirty="0">
                <a:latin typeface="游ゴシック" panose="020B0400000000000000" pitchFamily="50" charset="-128"/>
                <a:ea typeface="游ゴシック" panose="020B0400000000000000" pitchFamily="50" charset="-128"/>
              </a:rPr>
              <a:t>が新たな入会者を</a:t>
            </a:r>
            <a:r>
              <a:rPr kumimoji="1" lang="ja-JP" altLang="en-US" sz="2000" b="1" dirty="0">
                <a:solidFill>
                  <a:srgbClr val="FF0000"/>
                </a:solidFill>
                <a:latin typeface="游ゴシック" panose="020B0400000000000000" pitchFamily="50" charset="-128"/>
                <a:ea typeface="游ゴシック" panose="020B0400000000000000" pitchFamily="50" charset="-128"/>
              </a:rPr>
              <a:t>温かく</a:t>
            </a:r>
            <a:r>
              <a:rPr kumimoji="1" lang="ja-JP" altLang="en-US" sz="2000" b="1" dirty="0">
                <a:latin typeface="游ゴシック" panose="020B0400000000000000" pitchFamily="50" charset="-128"/>
                <a:ea typeface="游ゴシック" panose="020B0400000000000000" pitchFamily="50" charset="-128"/>
              </a:rPr>
              <a:t>迎え入れているか？</a:t>
            </a:r>
            <a:endParaRPr kumimoji="1" lang="en-US" altLang="ja-JP" sz="2000" b="1" dirty="0">
              <a:latin typeface="游ゴシック" panose="020B0400000000000000" pitchFamily="50" charset="-128"/>
              <a:ea typeface="游ゴシック" panose="020B0400000000000000" pitchFamily="50" charset="-128"/>
            </a:endParaRPr>
          </a:p>
          <a:p>
            <a:pPr marL="0" indent="0">
              <a:buNone/>
            </a:pPr>
            <a:r>
              <a:rPr lang="ja-JP" altLang="en-US" sz="2000" b="1" dirty="0">
                <a:solidFill>
                  <a:srgbClr val="0070C0"/>
                </a:solidFill>
                <a:latin typeface="游ゴシック" panose="020B0400000000000000" pitchFamily="50" charset="-128"/>
                <a:ea typeface="游ゴシック" panose="020B0400000000000000" pitchFamily="50" charset="-128"/>
              </a:rPr>
              <a:t>　　　⇒ </a:t>
            </a:r>
            <a:r>
              <a:rPr lang="ja-JP" altLang="en-US" sz="2000" b="1" dirty="0">
                <a:latin typeface="游ゴシック" panose="020B0400000000000000" pitchFamily="50" charset="-128"/>
                <a:ea typeface="游ゴシック" panose="020B0400000000000000" pitchFamily="50" charset="-128"/>
              </a:rPr>
              <a:t>新会員に対して</a:t>
            </a:r>
            <a:r>
              <a:rPr lang="ja-JP" altLang="en-US" sz="2000" b="1" dirty="0">
                <a:solidFill>
                  <a:srgbClr val="FF0000"/>
                </a:solidFill>
                <a:latin typeface="游ゴシック" panose="020B0400000000000000" pitchFamily="50" charset="-128"/>
                <a:ea typeface="游ゴシック" panose="020B0400000000000000" pitchFamily="50" charset="-128"/>
              </a:rPr>
              <a:t>無関心</a:t>
            </a:r>
            <a:r>
              <a:rPr lang="ja-JP" altLang="en-US" sz="2000" b="1" dirty="0">
                <a:latin typeface="游ゴシック" panose="020B0400000000000000" pitchFamily="50" charset="-128"/>
                <a:ea typeface="游ゴシック" panose="020B0400000000000000" pitchFamily="50" charset="-128"/>
              </a:rPr>
              <a:t>ではないか？</a:t>
            </a:r>
            <a:endParaRPr lang="en-US" altLang="ja-JP" sz="2000" b="1" dirty="0">
              <a:latin typeface="游ゴシック" panose="020B0400000000000000" pitchFamily="50" charset="-128"/>
              <a:ea typeface="游ゴシック" panose="020B0400000000000000" pitchFamily="50" charset="-128"/>
            </a:endParaRPr>
          </a:p>
          <a:p>
            <a:pPr marL="0" indent="0">
              <a:buNone/>
            </a:pPr>
            <a:endParaRPr kumimoji="1" lang="en-US" altLang="ja-JP" sz="2000" b="1" dirty="0">
              <a:latin typeface="游ゴシック" panose="020B0400000000000000" pitchFamily="50" charset="-128"/>
              <a:ea typeface="游ゴシック" panose="020B0400000000000000" pitchFamily="50" charset="-128"/>
            </a:endParaRPr>
          </a:p>
          <a:p>
            <a:pPr marL="0" indent="0">
              <a:buNone/>
            </a:pPr>
            <a:r>
              <a:rPr kumimoji="1" lang="ja-JP" altLang="en-US" sz="2000" b="1" dirty="0">
                <a:latin typeface="游ゴシック" panose="020B0400000000000000" pitchFamily="50" charset="-128"/>
                <a:ea typeface="游ゴシック" panose="020B0400000000000000" pitchFamily="50" charset="-128"/>
              </a:rPr>
              <a:t>　</a:t>
            </a:r>
            <a:r>
              <a:rPr kumimoji="1" lang="en-US" altLang="ja-JP" sz="2000" b="1" dirty="0">
                <a:latin typeface="游ゴシック" panose="020B0400000000000000" pitchFamily="50" charset="-128"/>
                <a:ea typeface="游ゴシック" panose="020B0400000000000000" pitchFamily="50" charset="-128"/>
              </a:rPr>
              <a:t>2</a:t>
            </a:r>
            <a:r>
              <a:rPr kumimoji="1" lang="ja-JP" altLang="en-US" sz="2000" b="1" dirty="0">
                <a:latin typeface="游ゴシック" panose="020B0400000000000000" pitchFamily="50" charset="-128"/>
                <a:ea typeface="游ゴシック" panose="020B0400000000000000" pitchFamily="50" charset="-128"/>
              </a:rPr>
              <a:t>）会員</a:t>
            </a:r>
            <a:r>
              <a:rPr kumimoji="1" lang="ja-JP" altLang="en-US" sz="2000" b="1" dirty="0">
                <a:solidFill>
                  <a:srgbClr val="FF0000"/>
                </a:solidFill>
                <a:latin typeface="游ゴシック" panose="020B0400000000000000" pitchFamily="50" charset="-128"/>
                <a:ea typeface="游ゴシック" panose="020B0400000000000000" pitchFamily="50" charset="-128"/>
              </a:rPr>
              <a:t>皆が</a:t>
            </a:r>
            <a:r>
              <a:rPr kumimoji="1" lang="ja-JP" altLang="en-US" sz="2000" b="1" dirty="0">
                <a:solidFill>
                  <a:srgbClr val="7030A0"/>
                </a:solidFill>
                <a:latin typeface="游ゴシック" panose="020B0400000000000000" pitchFamily="50" charset="-128"/>
                <a:ea typeface="游ゴシック" panose="020B0400000000000000" pitchFamily="50" charset="-128"/>
              </a:rPr>
              <a:t>自分のペースで自分らしく</a:t>
            </a:r>
            <a:r>
              <a:rPr kumimoji="1" lang="ja-JP" altLang="en-US" sz="2000" b="1" dirty="0">
                <a:latin typeface="游ゴシック" panose="020B0400000000000000" pitchFamily="50" charset="-128"/>
                <a:ea typeface="游ゴシック" panose="020B0400000000000000" pitchFamily="50" charset="-128"/>
              </a:rPr>
              <a:t>参加できているクラブか？</a:t>
            </a:r>
            <a:endParaRPr kumimoji="1" lang="en-US" altLang="ja-JP" sz="2000" b="1" dirty="0">
              <a:latin typeface="游ゴシック" panose="020B0400000000000000" pitchFamily="50" charset="-128"/>
              <a:ea typeface="游ゴシック" panose="020B0400000000000000" pitchFamily="50" charset="-128"/>
            </a:endParaRPr>
          </a:p>
          <a:p>
            <a:pPr marL="0" indent="0">
              <a:buNone/>
            </a:pPr>
            <a:r>
              <a:rPr lang="ja-JP" altLang="en-US" sz="2000" b="1" dirty="0">
                <a:solidFill>
                  <a:srgbClr val="0070C0"/>
                </a:solidFill>
                <a:latin typeface="游ゴシック" panose="020B0400000000000000" pitchFamily="50" charset="-128"/>
                <a:ea typeface="游ゴシック" panose="020B0400000000000000" pitchFamily="50" charset="-128"/>
              </a:rPr>
              <a:t>　　　⇒ </a:t>
            </a:r>
            <a:r>
              <a:rPr lang="ja-JP" altLang="en-US" sz="2000" b="1" dirty="0">
                <a:latin typeface="游ゴシック" panose="020B0400000000000000" pitchFamily="50" charset="-128"/>
                <a:ea typeface="游ゴシック" panose="020B0400000000000000" pitchFamily="50" charset="-128"/>
              </a:rPr>
              <a:t>会員の</a:t>
            </a:r>
            <a:r>
              <a:rPr lang="ja-JP" altLang="en-US" sz="2000" b="1" dirty="0">
                <a:solidFill>
                  <a:srgbClr val="FF0000"/>
                </a:solidFill>
                <a:latin typeface="游ゴシック" panose="020B0400000000000000" pitchFamily="50" charset="-128"/>
                <a:ea typeface="游ゴシック" panose="020B0400000000000000" pitchFamily="50" charset="-128"/>
              </a:rPr>
              <a:t>誰か</a:t>
            </a:r>
            <a:r>
              <a:rPr lang="ja-JP" altLang="en-US" sz="2000" b="1" dirty="0">
                <a:latin typeface="游ゴシック" panose="020B0400000000000000" pitchFamily="50" charset="-128"/>
                <a:ea typeface="游ゴシック" panose="020B0400000000000000" pitchFamily="50" charset="-128"/>
              </a:rPr>
              <a:t>が</a:t>
            </a:r>
            <a:r>
              <a:rPr lang="ja-JP" altLang="en-US" sz="2000" b="1" dirty="0">
                <a:solidFill>
                  <a:srgbClr val="FF0000"/>
                </a:solidFill>
                <a:latin typeface="游ゴシック" panose="020B0400000000000000" pitchFamily="50" charset="-128"/>
                <a:ea typeface="游ゴシック" panose="020B0400000000000000" pitchFamily="50" charset="-128"/>
              </a:rPr>
              <a:t>我慢</a:t>
            </a:r>
            <a:r>
              <a:rPr lang="ja-JP" altLang="en-US" sz="2000" b="1" dirty="0">
                <a:latin typeface="游ゴシック" panose="020B0400000000000000" pitchFamily="50" charset="-128"/>
                <a:ea typeface="游ゴシック" panose="020B0400000000000000" pitchFamily="50" charset="-128"/>
              </a:rPr>
              <a:t>を強いられていないか？</a:t>
            </a:r>
            <a:endParaRPr lang="en-US" altLang="ja-JP" sz="2000" b="1" dirty="0">
              <a:latin typeface="游ゴシック" panose="020B0400000000000000" pitchFamily="50" charset="-128"/>
              <a:ea typeface="游ゴシック" panose="020B0400000000000000" pitchFamily="50" charset="-128"/>
            </a:endParaRPr>
          </a:p>
          <a:p>
            <a:pPr marL="0" indent="0">
              <a:buNone/>
            </a:pPr>
            <a:r>
              <a:rPr kumimoji="1" lang="ja-JP" altLang="en-US" sz="2000" b="1" dirty="0">
                <a:latin typeface="游ゴシック" panose="020B0400000000000000" pitchFamily="50" charset="-128"/>
                <a:ea typeface="游ゴシック" panose="020B0400000000000000" pitchFamily="50" charset="-128"/>
              </a:rPr>
              <a:t>　</a:t>
            </a:r>
            <a:endParaRPr kumimoji="1" lang="en-US" altLang="ja-JP" sz="2000" b="1" dirty="0">
              <a:latin typeface="游ゴシック" panose="020B0400000000000000" pitchFamily="50" charset="-128"/>
              <a:ea typeface="游ゴシック" panose="020B0400000000000000" pitchFamily="50" charset="-128"/>
            </a:endParaRPr>
          </a:p>
          <a:p>
            <a:pPr marL="0" indent="0">
              <a:buNone/>
            </a:pPr>
            <a:r>
              <a:rPr lang="ja-JP" altLang="en-US" sz="2000" b="1" dirty="0">
                <a:latin typeface="游ゴシック" panose="020B0400000000000000" pitchFamily="50" charset="-128"/>
                <a:ea typeface="游ゴシック" panose="020B0400000000000000" pitchFamily="50" charset="-128"/>
              </a:rPr>
              <a:t>　　　</a:t>
            </a:r>
            <a:endParaRPr lang="en-US" altLang="ja-JP" sz="2000" b="1" dirty="0">
              <a:solidFill>
                <a:srgbClr val="FF0000"/>
              </a:solidFill>
              <a:latin typeface="游ゴシック" panose="020B0400000000000000" pitchFamily="50" charset="-128"/>
              <a:ea typeface="游ゴシック" panose="020B0400000000000000" pitchFamily="50" charset="-128"/>
            </a:endParaRPr>
          </a:p>
          <a:p>
            <a:pPr marL="0" indent="0">
              <a:buNone/>
            </a:pPr>
            <a:r>
              <a:rPr kumimoji="1" lang="ja-JP" altLang="en-US" sz="2000" b="1" dirty="0">
                <a:latin typeface="游ゴシック" panose="020B0400000000000000" pitchFamily="50" charset="-128"/>
                <a:ea typeface="游ゴシック" panose="020B0400000000000000" pitchFamily="50" charset="-128"/>
              </a:rPr>
              <a:t>　</a:t>
            </a:r>
            <a:endParaRPr kumimoji="1" lang="en-US" altLang="ja-JP" sz="2000" b="1" dirty="0">
              <a:latin typeface="游ゴシック" panose="020B0400000000000000" pitchFamily="50" charset="-128"/>
              <a:ea typeface="游ゴシック" panose="020B0400000000000000" pitchFamily="50" charset="-128"/>
            </a:endParaRPr>
          </a:p>
          <a:p>
            <a:pPr marL="0" indent="0">
              <a:buNone/>
            </a:pPr>
            <a:r>
              <a:rPr lang="ja-JP" altLang="en-US" sz="2000" b="1" dirty="0">
                <a:latin typeface="游ゴシック" panose="020B0400000000000000" pitchFamily="50" charset="-128"/>
                <a:ea typeface="游ゴシック" panose="020B0400000000000000" pitchFamily="50" charset="-128"/>
              </a:rPr>
              <a:t>　</a:t>
            </a:r>
            <a:r>
              <a:rPr kumimoji="1" lang="ja-JP" altLang="en-US" sz="2000" b="1" dirty="0">
                <a:latin typeface="游ゴシック" panose="020B0400000000000000" pitchFamily="50" charset="-128"/>
                <a:ea typeface="游ゴシック" panose="020B0400000000000000" pitchFamily="50" charset="-128"/>
              </a:rPr>
              <a:t>すべてにおいて相手の立場にたって考えてあげられているだろうか？</a:t>
            </a:r>
            <a:endParaRPr kumimoji="1" lang="en-US" altLang="ja-JP" sz="2000" b="1" dirty="0">
              <a:latin typeface="游ゴシック" panose="020B0400000000000000" pitchFamily="50" charset="-128"/>
              <a:ea typeface="游ゴシック" panose="020B0400000000000000" pitchFamily="50" charset="-128"/>
            </a:endParaRPr>
          </a:p>
          <a:p>
            <a:pPr marL="0" indent="0">
              <a:buNone/>
            </a:pPr>
            <a:r>
              <a:rPr kumimoji="1" lang="ja-JP" altLang="en-US" sz="2000" b="1" dirty="0">
                <a:latin typeface="游ゴシック" panose="020B0400000000000000" pitchFamily="50" charset="-128"/>
                <a:ea typeface="游ゴシック" panose="020B0400000000000000" pitchFamily="50" charset="-128"/>
              </a:rPr>
              <a:t>　その思考こそが </a:t>
            </a:r>
            <a:r>
              <a:rPr kumimoji="1" lang="en-US" altLang="ja-JP" sz="2000" b="1" dirty="0">
                <a:latin typeface="游ゴシック" panose="020B0400000000000000" pitchFamily="50" charset="-128"/>
                <a:ea typeface="游ゴシック" panose="020B0400000000000000" pitchFamily="50" charset="-128"/>
              </a:rPr>
              <a:t>120</a:t>
            </a:r>
            <a:r>
              <a:rPr kumimoji="1" lang="ja-JP" altLang="en-US" sz="2000" b="1" dirty="0">
                <a:latin typeface="游ゴシック" panose="020B0400000000000000" pitchFamily="50" charset="-128"/>
                <a:ea typeface="游ゴシック" panose="020B0400000000000000" pitchFamily="50" charset="-128"/>
              </a:rPr>
              <a:t>年前に</a:t>
            </a:r>
            <a:r>
              <a:rPr lang="ja-JP" altLang="en-US" sz="2000" b="1" dirty="0">
                <a:solidFill>
                  <a:srgbClr val="FF0000"/>
                </a:solidFill>
                <a:latin typeface="游ゴシック" panose="020B0400000000000000" pitchFamily="50" charset="-128"/>
                <a:ea typeface="游ゴシック" panose="020B0400000000000000" pitchFamily="50" charset="-128"/>
              </a:rPr>
              <a:t> </a:t>
            </a:r>
            <a:r>
              <a:rPr lang="en-US" altLang="ja-JP" sz="2000" b="1" dirty="0">
                <a:solidFill>
                  <a:srgbClr val="FF0000"/>
                </a:solidFill>
                <a:latin typeface="游ゴシック" panose="020B0400000000000000" pitchFamily="50" charset="-128"/>
                <a:ea typeface="游ゴシック" panose="020B0400000000000000" pitchFamily="50" charset="-128"/>
              </a:rPr>
              <a:t>P.</a:t>
            </a:r>
            <a:r>
              <a:rPr lang="ja-JP" altLang="en-US" sz="2000" b="1" dirty="0">
                <a:solidFill>
                  <a:srgbClr val="FF0000"/>
                </a:solidFill>
                <a:latin typeface="游ゴシック" panose="020B0400000000000000" pitchFamily="50" charset="-128"/>
                <a:ea typeface="游ゴシック" panose="020B0400000000000000" pitchFamily="50" charset="-128"/>
              </a:rPr>
              <a:t>ハリスの言った</a:t>
            </a:r>
            <a:r>
              <a:rPr kumimoji="1" lang="ja-JP" altLang="en-US" sz="2000" b="1" dirty="0">
                <a:solidFill>
                  <a:srgbClr val="FF0000"/>
                </a:solidFill>
                <a:highlight>
                  <a:srgbClr val="FFFF00"/>
                </a:highlight>
                <a:latin typeface="游ゴシック" panose="020B0400000000000000" pitchFamily="50" charset="-128"/>
                <a:ea typeface="游ゴシック" panose="020B0400000000000000" pitchFamily="50" charset="-128"/>
              </a:rPr>
              <a:t>「寛容さ」（</a:t>
            </a:r>
            <a:r>
              <a:rPr kumimoji="1" lang="en-US" altLang="ja-JP" sz="2000" b="1" dirty="0">
                <a:solidFill>
                  <a:srgbClr val="FF0000"/>
                </a:solidFill>
                <a:highlight>
                  <a:srgbClr val="FFFF00"/>
                </a:highlight>
                <a:latin typeface="游ゴシック" panose="020B0400000000000000" pitchFamily="50" charset="-128"/>
                <a:ea typeface="游ゴシック" panose="020B0400000000000000" pitchFamily="50" charset="-128"/>
              </a:rPr>
              <a:t>tolerance</a:t>
            </a:r>
            <a:r>
              <a:rPr kumimoji="1" lang="ja-JP" altLang="en-US" sz="2000" b="1" dirty="0">
                <a:solidFill>
                  <a:srgbClr val="FF0000"/>
                </a:solidFill>
                <a:highlight>
                  <a:srgbClr val="FFFF00"/>
                </a:highlight>
                <a:latin typeface="游ゴシック" panose="020B0400000000000000" pitchFamily="50" charset="-128"/>
                <a:ea typeface="游ゴシック" panose="020B0400000000000000" pitchFamily="50" charset="-128"/>
              </a:rPr>
              <a:t>）</a:t>
            </a:r>
            <a:r>
              <a:rPr lang="ja-JP" altLang="en-US" sz="2000" b="1" dirty="0">
                <a:latin typeface="游ゴシック" panose="020B0400000000000000" pitchFamily="50" charset="-128"/>
                <a:ea typeface="游ゴシック" panose="020B0400000000000000" pitchFamily="50" charset="-128"/>
              </a:rPr>
              <a:t>である</a:t>
            </a:r>
            <a:endParaRPr kumimoji="1" lang="ja-JP" altLang="en-US" sz="2000" b="1" dirty="0">
              <a:latin typeface="游ゴシック" panose="020B0400000000000000" pitchFamily="50" charset="-128"/>
              <a:ea typeface="游ゴシック" panose="020B0400000000000000" pitchFamily="50" charset="-128"/>
            </a:endParaRPr>
          </a:p>
        </p:txBody>
      </p:sp>
      <p:sp>
        <p:nvSpPr>
          <p:cNvPr id="4" name="矢印: 下 3">
            <a:extLst>
              <a:ext uri="{FF2B5EF4-FFF2-40B4-BE49-F238E27FC236}">
                <a16:creationId xmlns:a16="http://schemas.microsoft.com/office/drawing/2014/main" id="{F15644FD-E534-757B-DD93-4D22DDD5816E}"/>
              </a:ext>
            </a:extLst>
          </p:cNvPr>
          <p:cNvSpPr/>
          <p:nvPr/>
        </p:nvSpPr>
        <p:spPr>
          <a:xfrm>
            <a:off x="1786662" y="4648178"/>
            <a:ext cx="425358" cy="369143"/>
          </a:xfrm>
          <a:prstGeom prst="downArrow">
            <a:avLst/>
          </a:prstGeom>
          <a:solidFill>
            <a:srgbClr val="00B0F0"/>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6" name="テキスト ボックス 5">
            <a:extLst>
              <a:ext uri="{FF2B5EF4-FFF2-40B4-BE49-F238E27FC236}">
                <a16:creationId xmlns:a16="http://schemas.microsoft.com/office/drawing/2014/main" id="{C0B2C05F-18D9-4F39-F782-17FCADE98C80}"/>
              </a:ext>
            </a:extLst>
          </p:cNvPr>
          <p:cNvSpPr txBox="1"/>
          <p:nvPr/>
        </p:nvSpPr>
        <p:spPr>
          <a:xfrm>
            <a:off x="838200" y="365125"/>
            <a:ext cx="1373820" cy="483209"/>
          </a:xfrm>
          <a:prstGeom prst="rect">
            <a:avLst/>
          </a:prstGeom>
          <a:noFill/>
        </p:spPr>
        <p:txBody>
          <a:bodyPr wrap="square">
            <a:spAutoFit/>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1" lang="en-US" altLang="ja-JP" sz="2800" b="1" i="0" u="none" strike="noStrike" kern="1200" cap="none" spc="0" normalizeH="0" baseline="0" noProof="0" dirty="0">
                <a:ln>
                  <a:noFill/>
                </a:ln>
                <a:solidFill>
                  <a:srgbClr val="0070C0"/>
                </a:solidFill>
                <a:effectLst/>
                <a:uLnTx/>
                <a:uFillTx/>
                <a:latin typeface="游ゴシック" panose="020F0502020204030204"/>
                <a:ea typeface="游ゴシック" panose="020B0400000000000000" pitchFamily="50" charset="-128"/>
                <a:cs typeface="+mn-cs"/>
              </a:rPr>
              <a:t>B</a:t>
            </a:r>
            <a:r>
              <a:rPr kumimoji="1" lang="ja-JP" altLang="en-US" sz="2000" b="1" i="0" u="none" strike="noStrike" kern="1200" cap="none" spc="0" normalizeH="0" baseline="0" noProof="0" dirty="0">
                <a:ln>
                  <a:noFill/>
                </a:ln>
                <a:solidFill>
                  <a:srgbClr val="0070C0"/>
                </a:solidFill>
                <a:effectLst/>
                <a:uLnTx/>
                <a:uFillTx/>
                <a:latin typeface="游ゴシック" panose="020F0502020204030204"/>
                <a:ea typeface="游ゴシック" panose="020B0400000000000000" pitchFamily="50" charset="-128"/>
                <a:cs typeface="+mn-cs"/>
              </a:rPr>
              <a:t>タイプ</a:t>
            </a:r>
            <a:endParaRPr kumimoji="1" lang="en-US" altLang="ja-JP" sz="2000" b="1" i="0" u="none" strike="noStrike" kern="1200" cap="none" spc="0" normalizeH="0" baseline="0" noProof="0" dirty="0">
              <a:ln>
                <a:noFill/>
              </a:ln>
              <a:solidFill>
                <a:srgbClr val="0070C0"/>
              </a:solidFill>
              <a:effectLst/>
              <a:uLnTx/>
              <a:uFillTx/>
              <a:latin typeface="游ゴシック" panose="020F0502020204030204"/>
              <a:ea typeface="游ゴシック" panose="020B0400000000000000" pitchFamily="50" charset="-128"/>
              <a:cs typeface="+mn-cs"/>
            </a:endParaRPr>
          </a:p>
        </p:txBody>
      </p:sp>
      <p:pic>
        <p:nvPicPr>
          <p:cNvPr id="5" name="図 4">
            <a:extLst>
              <a:ext uri="{FF2B5EF4-FFF2-40B4-BE49-F238E27FC236}">
                <a16:creationId xmlns:a16="http://schemas.microsoft.com/office/drawing/2014/main" id="{B6B4A35F-5C23-C7ED-9466-07E00F2CBE8E}"/>
              </a:ext>
            </a:extLst>
          </p:cNvPr>
          <p:cNvPicPr>
            <a:picLocks noChangeAspect="1"/>
          </p:cNvPicPr>
          <p:nvPr/>
        </p:nvPicPr>
        <p:blipFill>
          <a:blip r:embed="rId2"/>
          <a:stretch>
            <a:fillRect/>
          </a:stretch>
        </p:blipFill>
        <p:spPr>
          <a:xfrm>
            <a:off x="619734" y="137164"/>
            <a:ext cx="1390008" cy="755970"/>
          </a:xfrm>
          <a:prstGeom prst="rect">
            <a:avLst/>
          </a:prstGeom>
        </p:spPr>
      </p:pic>
    </p:spTree>
    <p:extLst>
      <p:ext uri="{BB962C8B-B14F-4D97-AF65-F5344CB8AC3E}">
        <p14:creationId xmlns:p14="http://schemas.microsoft.com/office/powerpoint/2010/main" val="16657593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3">
                                            <p:txEl>
                                              <p:pRg st="8" end="8"/>
                                            </p:txEl>
                                          </p:spTgt>
                                        </p:tgtEl>
                                        <p:attrNameLst>
                                          <p:attrName>style.visibility</p:attrName>
                                        </p:attrNameLst>
                                      </p:cBhvr>
                                      <p:to>
                                        <p:strVal val="visible"/>
                                      </p:to>
                                    </p:set>
                                    <p:animEffect transition="in" filter="fade">
                                      <p:cBhvr>
                                        <p:cTn id="12" dur="1000"/>
                                        <p:tgtEl>
                                          <p:spTgt spid="3">
                                            <p:txEl>
                                              <p:pRg st="8" end="8"/>
                                            </p:txEl>
                                          </p:spTgt>
                                        </p:tgtEl>
                                      </p:cBhvr>
                                    </p:animEffect>
                                    <p:anim calcmode="lin" valueType="num">
                                      <p:cBhvr>
                                        <p:cTn id="13"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8" end="8"/>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3">
                                            <p:txEl>
                                              <p:pRg st="9" end="9"/>
                                            </p:txEl>
                                          </p:spTgt>
                                        </p:tgtEl>
                                        <p:attrNameLst>
                                          <p:attrName>style.visibility</p:attrName>
                                        </p:attrNameLst>
                                      </p:cBhvr>
                                      <p:to>
                                        <p:strVal val="visible"/>
                                      </p:to>
                                    </p:set>
                                    <p:animEffect transition="in" filter="fade">
                                      <p:cBhvr>
                                        <p:cTn id="17" dur="1000"/>
                                        <p:tgtEl>
                                          <p:spTgt spid="3">
                                            <p:txEl>
                                              <p:pRg st="9" end="9"/>
                                            </p:txEl>
                                          </p:spTgt>
                                        </p:tgtEl>
                                      </p:cBhvr>
                                    </p:animEffect>
                                    <p:anim calcmode="lin" valueType="num">
                                      <p:cBhvr>
                                        <p:cTn id="18"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C427E33-83F8-BDF9-50D9-F89DE3249AA6}"/>
              </a:ext>
            </a:extLst>
          </p:cNvPr>
          <p:cNvSpPr>
            <a:spLocks noGrp="1"/>
          </p:cNvSpPr>
          <p:nvPr>
            <p:ph type="title"/>
          </p:nvPr>
        </p:nvSpPr>
        <p:spPr>
          <a:solidFill>
            <a:schemeClr val="accent5">
              <a:lumMod val="20000"/>
              <a:lumOff val="80000"/>
            </a:schemeClr>
          </a:solidFill>
          <a:ln>
            <a:solidFill>
              <a:schemeClr val="accent1"/>
            </a:solidFill>
          </a:ln>
        </p:spPr>
        <p:txBody>
          <a:bodyPr>
            <a:normAutofit/>
          </a:bodyPr>
          <a:lstStyle/>
          <a:p>
            <a:pPr algn="ctr"/>
            <a:r>
              <a:rPr kumimoji="1" lang="ja-JP" altLang="en-US" sz="3200" b="1" i="0" u="none" strike="noStrike" kern="1200" cap="none" spc="0" normalizeH="0" baseline="0" noProof="0" dirty="0">
                <a:ln>
                  <a:noFill/>
                </a:ln>
                <a:solidFill>
                  <a:prstClr val="black"/>
                </a:solidFill>
                <a:uLnTx/>
                <a:uFillTx/>
                <a:latin typeface="+mn-ea"/>
                <a:ea typeface="+mn-ea"/>
                <a:cs typeface="+mj-cs"/>
              </a:rPr>
              <a:t>“クラブの居心地”　</a:t>
            </a:r>
            <a:r>
              <a:rPr kumimoji="1" lang="en-US" altLang="ja-JP" sz="3200" b="1" i="0" u="none" strike="noStrike" kern="1200" cap="none" spc="0" normalizeH="0" baseline="0" noProof="0" dirty="0">
                <a:ln>
                  <a:noFill/>
                </a:ln>
                <a:solidFill>
                  <a:prstClr val="black"/>
                </a:solidFill>
                <a:uLnTx/>
                <a:uFillTx/>
                <a:latin typeface="+mn-ea"/>
                <a:ea typeface="+mn-ea"/>
                <a:cs typeface="+mj-cs"/>
              </a:rPr>
              <a:t>‥ </a:t>
            </a:r>
            <a:r>
              <a:rPr kumimoji="1" lang="ja-JP" altLang="en-US" sz="3200" b="1" i="0" u="none" strike="noStrike" kern="1200" cap="none" spc="0" normalizeH="0" baseline="0" noProof="0" dirty="0">
                <a:ln>
                  <a:noFill/>
                </a:ln>
                <a:solidFill>
                  <a:prstClr val="black"/>
                </a:solidFill>
                <a:uLnTx/>
                <a:uFillTx/>
                <a:latin typeface="+mn-ea"/>
                <a:ea typeface="+mn-ea"/>
                <a:cs typeface="+mj-cs"/>
              </a:rPr>
              <a:t>「</a:t>
            </a:r>
            <a:r>
              <a:rPr kumimoji="1" lang="ja-JP" altLang="en-US" sz="3200" b="1" i="0" u="none" strike="noStrike" kern="1200" cap="none" spc="0" normalizeH="0" baseline="0" noProof="0" dirty="0">
                <a:ln>
                  <a:noFill/>
                </a:ln>
                <a:solidFill>
                  <a:prstClr val="black"/>
                </a:solidFill>
                <a:uLnTx/>
                <a:uFillTx/>
                <a:latin typeface="+mn-ea"/>
                <a:ea typeface="+mn-ea"/>
              </a:rPr>
              <a:t>会員増強・維持の絶対法則」</a:t>
            </a:r>
            <a:endParaRPr kumimoji="1" lang="ja-JP" altLang="en-US" sz="3200" b="1" dirty="0">
              <a:latin typeface="+mn-ea"/>
              <a:ea typeface="+mn-ea"/>
            </a:endParaRPr>
          </a:p>
        </p:txBody>
      </p:sp>
      <p:sp>
        <p:nvSpPr>
          <p:cNvPr id="4" name="コンテンツ プレースホルダー 3">
            <a:extLst>
              <a:ext uri="{FF2B5EF4-FFF2-40B4-BE49-F238E27FC236}">
                <a16:creationId xmlns:a16="http://schemas.microsoft.com/office/drawing/2014/main" id="{687B1C5E-DD92-6F38-51A7-59B24E6D4225}"/>
              </a:ext>
            </a:extLst>
          </p:cNvPr>
          <p:cNvSpPr>
            <a:spLocks noGrp="1"/>
          </p:cNvSpPr>
          <p:nvPr>
            <p:ph idx="1"/>
          </p:nvPr>
        </p:nvSpPr>
        <p:spPr/>
        <p:txBody>
          <a:bodyPr>
            <a:normAutofit fontScale="92500" lnSpcReduction="20000"/>
          </a:bodyPr>
          <a:lstStyle/>
          <a:p>
            <a:endParaRPr lang="en-US" altLang="ja-JP" dirty="0"/>
          </a:p>
          <a:p>
            <a:endParaRPr lang="en-US" altLang="ja-JP" dirty="0"/>
          </a:p>
          <a:p>
            <a:pPr marL="0" indent="0">
              <a:buNone/>
            </a:pPr>
            <a:r>
              <a:rPr lang="ja-JP" altLang="en-US" dirty="0"/>
              <a:t>　　　</a:t>
            </a:r>
            <a:r>
              <a:rPr lang="ja-JP" altLang="en-US" b="1" dirty="0">
                <a:solidFill>
                  <a:srgbClr val="FF0000"/>
                </a:solidFill>
                <a:latin typeface="游ゴシック" panose="020B0400000000000000" pitchFamily="50" charset="-128"/>
                <a:ea typeface="游ゴシック" panose="020B0400000000000000" pitchFamily="50" charset="-128"/>
              </a:rPr>
              <a:t>“クラブ内の居心地” の方程式</a:t>
            </a:r>
            <a:endParaRPr lang="en-US" altLang="ja-JP" b="1" dirty="0">
              <a:solidFill>
                <a:srgbClr val="FF0000"/>
              </a:solidFill>
              <a:latin typeface="游ゴシック" panose="020B0400000000000000" pitchFamily="50" charset="-128"/>
              <a:ea typeface="游ゴシック" panose="020B0400000000000000" pitchFamily="50" charset="-128"/>
            </a:endParaRPr>
          </a:p>
          <a:p>
            <a:pPr marL="0" indent="0">
              <a:buNone/>
            </a:pPr>
            <a:r>
              <a:rPr lang="ja-JP" altLang="en-US" b="1" dirty="0">
                <a:solidFill>
                  <a:srgbClr val="FF0000"/>
                </a:solidFill>
                <a:latin typeface="+mj-ea"/>
                <a:ea typeface="+mj-ea"/>
              </a:rPr>
              <a:t>　</a:t>
            </a:r>
            <a:endParaRPr lang="en-US" altLang="ja-JP" b="1" dirty="0">
              <a:solidFill>
                <a:srgbClr val="FF0000"/>
              </a:solidFill>
              <a:latin typeface="+mj-ea"/>
              <a:ea typeface="+mj-ea"/>
            </a:endParaRPr>
          </a:p>
          <a:p>
            <a:pPr marL="0" indent="0">
              <a:buNone/>
            </a:pPr>
            <a:endParaRPr lang="en-US" altLang="ja-JP" b="1" dirty="0"/>
          </a:p>
          <a:p>
            <a:pPr marL="0" indent="0">
              <a:buNone/>
            </a:pPr>
            <a:r>
              <a:rPr lang="ja-JP" altLang="en-US" b="1" dirty="0"/>
              <a:t>　　　</a:t>
            </a:r>
            <a:r>
              <a:rPr lang="ja-JP" altLang="en-US" b="1" dirty="0">
                <a:solidFill>
                  <a:schemeClr val="bg1"/>
                </a:solidFill>
                <a:latin typeface="+mj-ea"/>
                <a:ea typeface="+mj-ea"/>
              </a:rPr>
              <a:t>心地よさ　　</a:t>
            </a:r>
            <a:r>
              <a:rPr lang="en-US" altLang="ja-JP" b="1" dirty="0">
                <a:solidFill>
                  <a:schemeClr val="bg1"/>
                </a:solidFill>
                <a:latin typeface="+mj-ea"/>
                <a:ea typeface="+mj-ea"/>
              </a:rPr>
              <a:t>×</a:t>
            </a:r>
            <a:r>
              <a:rPr lang="ja-JP" altLang="en-US" b="1" dirty="0">
                <a:solidFill>
                  <a:schemeClr val="bg1"/>
                </a:solidFill>
                <a:latin typeface="+mj-ea"/>
                <a:ea typeface="+mj-ea"/>
              </a:rPr>
              <a:t>　　温かい配慮　　＝　会員増強・維持</a:t>
            </a:r>
            <a:endParaRPr lang="en-US" altLang="ja-JP" b="1" dirty="0">
              <a:solidFill>
                <a:schemeClr val="bg1"/>
              </a:solidFill>
              <a:latin typeface="+mj-ea"/>
              <a:ea typeface="+mj-ea"/>
            </a:endParaRPr>
          </a:p>
          <a:p>
            <a:pPr marL="0" indent="0">
              <a:buNone/>
            </a:pPr>
            <a:r>
              <a:rPr lang="ja-JP" altLang="en-US" b="1" dirty="0">
                <a:solidFill>
                  <a:schemeClr val="bg1"/>
                </a:solidFill>
                <a:latin typeface="+mj-ea"/>
                <a:ea typeface="+mj-ea"/>
              </a:rPr>
              <a:t>　　 </a:t>
            </a:r>
            <a:r>
              <a:rPr lang="ja-JP" altLang="en-US" sz="2400" b="1" dirty="0">
                <a:solidFill>
                  <a:schemeClr val="bg1"/>
                </a:solidFill>
                <a:latin typeface="+mj-ea"/>
                <a:ea typeface="+mj-ea"/>
              </a:rPr>
              <a:t>（承認欲求）　　　  　（社会的欲求）</a:t>
            </a:r>
            <a:endParaRPr lang="en-US" altLang="ja-JP" sz="2400" b="1" dirty="0">
              <a:solidFill>
                <a:schemeClr val="bg1"/>
              </a:solidFill>
              <a:latin typeface="+mj-ea"/>
              <a:ea typeface="+mj-ea"/>
            </a:endParaRPr>
          </a:p>
          <a:p>
            <a:pPr marL="0" indent="0">
              <a:buNone/>
            </a:pPr>
            <a:r>
              <a:rPr lang="ja-JP" altLang="en-US" sz="2400" b="1" dirty="0">
                <a:solidFill>
                  <a:schemeClr val="bg1"/>
                </a:solidFill>
                <a:latin typeface="+mj-ea"/>
                <a:ea typeface="+mj-ea"/>
              </a:rPr>
              <a:t>　 　 （皆からの認知）　　  （寛容さ）</a:t>
            </a:r>
            <a:endParaRPr lang="en-US" altLang="ja-JP" sz="2400" b="1" dirty="0">
              <a:solidFill>
                <a:schemeClr val="bg1"/>
              </a:solidFill>
              <a:latin typeface="+mj-ea"/>
              <a:ea typeface="+mj-ea"/>
            </a:endParaRPr>
          </a:p>
          <a:p>
            <a:pPr marL="0" indent="0">
              <a:buNone/>
            </a:pPr>
            <a:endParaRPr lang="en-US" altLang="ja-JP" dirty="0">
              <a:latin typeface="+mj-ea"/>
              <a:ea typeface="+mj-ea"/>
            </a:endParaRPr>
          </a:p>
          <a:p>
            <a:pPr marL="0" indent="0">
              <a:buNone/>
            </a:pPr>
            <a:r>
              <a:rPr lang="ja-JP" altLang="en-US" dirty="0"/>
              <a:t>　　　</a:t>
            </a:r>
          </a:p>
        </p:txBody>
      </p:sp>
    </p:spTree>
    <p:extLst>
      <p:ext uri="{BB962C8B-B14F-4D97-AF65-F5344CB8AC3E}">
        <p14:creationId xmlns:p14="http://schemas.microsoft.com/office/powerpoint/2010/main" val="146872174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C427E33-83F8-BDF9-50D9-F89DE3249AA6}"/>
              </a:ext>
            </a:extLst>
          </p:cNvPr>
          <p:cNvSpPr>
            <a:spLocks noGrp="1"/>
          </p:cNvSpPr>
          <p:nvPr>
            <p:ph type="title"/>
          </p:nvPr>
        </p:nvSpPr>
        <p:spPr>
          <a:solidFill>
            <a:schemeClr val="accent5">
              <a:lumMod val="20000"/>
              <a:lumOff val="80000"/>
            </a:schemeClr>
          </a:solidFill>
          <a:ln>
            <a:solidFill>
              <a:schemeClr val="accent1"/>
            </a:solidFill>
          </a:ln>
        </p:spPr>
        <p:txBody>
          <a:bodyPr>
            <a:normAutofit/>
          </a:bodyPr>
          <a:lstStyle/>
          <a:p>
            <a:pPr algn="ctr"/>
            <a:r>
              <a:rPr kumimoji="1" lang="ja-JP" altLang="en-US" sz="3200" b="1" i="0" u="none" strike="noStrike" kern="1200" cap="none" spc="0" normalizeH="0" baseline="0" noProof="0" dirty="0">
                <a:ln>
                  <a:noFill/>
                </a:ln>
                <a:solidFill>
                  <a:prstClr val="black"/>
                </a:solidFill>
                <a:uLnTx/>
                <a:uFillTx/>
                <a:latin typeface="+mn-ea"/>
                <a:ea typeface="+mn-ea"/>
                <a:cs typeface="+mj-cs"/>
              </a:rPr>
              <a:t>“クラブの居心地”　</a:t>
            </a:r>
            <a:r>
              <a:rPr kumimoji="1" lang="en-US" altLang="ja-JP" sz="3200" b="1" i="0" u="none" strike="noStrike" kern="1200" cap="none" spc="0" normalizeH="0" baseline="0" noProof="0" dirty="0">
                <a:ln>
                  <a:noFill/>
                </a:ln>
                <a:solidFill>
                  <a:prstClr val="black"/>
                </a:solidFill>
                <a:uLnTx/>
                <a:uFillTx/>
                <a:latin typeface="+mn-ea"/>
                <a:ea typeface="+mn-ea"/>
                <a:cs typeface="+mj-cs"/>
              </a:rPr>
              <a:t>‥ </a:t>
            </a:r>
            <a:r>
              <a:rPr kumimoji="1" lang="ja-JP" altLang="en-US" sz="3200" b="1" i="0" u="none" strike="noStrike" kern="1200" cap="none" spc="0" normalizeH="0" baseline="0" noProof="0" dirty="0">
                <a:ln>
                  <a:noFill/>
                </a:ln>
                <a:solidFill>
                  <a:prstClr val="black"/>
                </a:solidFill>
                <a:uLnTx/>
                <a:uFillTx/>
                <a:latin typeface="+mn-ea"/>
                <a:ea typeface="+mn-ea"/>
                <a:cs typeface="+mj-cs"/>
              </a:rPr>
              <a:t>「</a:t>
            </a:r>
            <a:r>
              <a:rPr kumimoji="1" lang="ja-JP" altLang="en-US" sz="3200" b="1" i="0" u="none" strike="noStrike" kern="1200" cap="none" spc="0" normalizeH="0" baseline="0" noProof="0" dirty="0">
                <a:ln>
                  <a:noFill/>
                </a:ln>
                <a:solidFill>
                  <a:prstClr val="black"/>
                </a:solidFill>
                <a:uLnTx/>
                <a:uFillTx/>
                <a:latin typeface="+mn-ea"/>
                <a:ea typeface="+mn-ea"/>
              </a:rPr>
              <a:t>会員増強・維持の絶対法則」</a:t>
            </a:r>
            <a:endParaRPr kumimoji="1" lang="ja-JP" altLang="en-US" sz="3200" b="1" dirty="0">
              <a:latin typeface="+mn-ea"/>
              <a:ea typeface="+mn-ea"/>
            </a:endParaRPr>
          </a:p>
        </p:txBody>
      </p:sp>
      <p:sp>
        <p:nvSpPr>
          <p:cNvPr id="4" name="コンテンツ プレースホルダー 3">
            <a:extLst>
              <a:ext uri="{FF2B5EF4-FFF2-40B4-BE49-F238E27FC236}">
                <a16:creationId xmlns:a16="http://schemas.microsoft.com/office/drawing/2014/main" id="{687B1C5E-DD92-6F38-51A7-59B24E6D4225}"/>
              </a:ext>
            </a:extLst>
          </p:cNvPr>
          <p:cNvSpPr>
            <a:spLocks noGrp="1"/>
          </p:cNvSpPr>
          <p:nvPr>
            <p:ph idx="1"/>
          </p:nvPr>
        </p:nvSpPr>
        <p:spPr/>
        <p:txBody>
          <a:bodyPr>
            <a:normAutofit fontScale="92500" lnSpcReduction="20000"/>
          </a:bodyPr>
          <a:lstStyle/>
          <a:p>
            <a:endParaRPr lang="en-US" altLang="ja-JP" dirty="0"/>
          </a:p>
          <a:p>
            <a:endParaRPr lang="en-US" altLang="ja-JP" dirty="0"/>
          </a:p>
          <a:p>
            <a:pPr marL="0" indent="0">
              <a:buNone/>
            </a:pPr>
            <a:r>
              <a:rPr lang="ja-JP" altLang="en-US" dirty="0"/>
              <a:t>　　　</a:t>
            </a:r>
            <a:r>
              <a:rPr lang="ja-JP" altLang="en-US" b="1" dirty="0">
                <a:solidFill>
                  <a:srgbClr val="FF0000"/>
                </a:solidFill>
                <a:latin typeface="游ゴシック" panose="020B0400000000000000" pitchFamily="50" charset="-128"/>
                <a:ea typeface="游ゴシック" panose="020B0400000000000000" pitchFamily="50" charset="-128"/>
              </a:rPr>
              <a:t>“クラブ内の居心地” の方程式</a:t>
            </a:r>
            <a:endParaRPr lang="en-US" altLang="ja-JP" b="1" dirty="0">
              <a:solidFill>
                <a:srgbClr val="FF0000"/>
              </a:solidFill>
              <a:latin typeface="游ゴシック" panose="020B0400000000000000" pitchFamily="50" charset="-128"/>
              <a:ea typeface="游ゴシック" panose="020B0400000000000000" pitchFamily="50" charset="-128"/>
            </a:endParaRPr>
          </a:p>
          <a:p>
            <a:pPr marL="0" indent="0">
              <a:buNone/>
            </a:pPr>
            <a:r>
              <a:rPr lang="ja-JP" altLang="en-US" b="1" dirty="0">
                <a:solidFill>
                  <a:srgbClr val="FF0000"/>
                </a:solidFill>
                <a:latin typeface="游ゴシック" panose="020B0400000000000000" pitchFamily="50" charset="-128"/>
                <a:ea typeface="游ゴシック" panose="020B0400000000000000" pitchFamily="50" charset="-128"/>
              </a:rPr>
              <a:t>　</a:t>
            </a:r>
            <a:endParaRPr lang="en-US" altLang="ja-JP" b="1" dirty="0">
              <a:solidFill>
                <a:srgbClr val="FF0000"/>
              </a:solidFill>
              <a:latin typeface="游ゴシック" panose="020B0400000000000000" pitchFamily="50" charset="-128"/>
              <a:ea typeface="游ゴシック" panose="020B0400000000000000" pitchFamily="50" charset="-128"/>
            </a:endParaRPr>
          </a:p>
          <a:p>
            <a:pPr marL="0" indent="0">
              <a:buNone/>
            </a:pPr>
            <a:endParaRPr lang="en-US" altLang="ja-JP" b="1" dirty="0">
              <a:latin typeface="游ゴシック" panose="020B0400000000000000" pitchFamily="50" charset="-128"/>
              <a:ea typeface="游ゴシック" panose="020B0400000000000000" pitchFamily="50" charset="-128"/>
            </a:endParaRPr>
          </a:p>
          <a:p>
            <a:pPr marL="0" indent="0">
              <a:buNone/>
            </a:pPr>
            <a:r>
              <a:rPr lang="ja-JP" altLang="en-US" b="1" dirty="0">
                <a:latin typeface="游ゴシック" panose="020B0400000000000000" pitchFamily="50" charset="-128"/>
                <a:ea typeface="游ゴシック" panose="020B0400000000000000" pitchFamily="50" charset="-128"/>
              </a:rPr>
              <a:t>　　　</a:t>
            </a:r>
            <a:r>
              <a:rPr lang="ja-JP" altLang="en-US" b="1" dirty="0">
                <a:solidFill>
                  <a:srgbClr val="00B0F0"/>
                </a:solidFill>
                <a:highlight>
                  <a:srgbClr val="FFFF00"/>
                </a:highlight>
                <a:latin typeface="游ゴシック" panose="020B0400000000000000" pitchFamily="50" charset="-128"/>
                <a:ea typeface="游ゴシック" panose="020B0400000000000000" pitchFamily="50" charset="-128"/>
              </a:rPr>
              <a:t>心地よさ</a:t>
            </a:r>
            <a:r>
              <a:rPr lang="ja-JP" altLang="en-US" b="1" dirty="0">
                <a:latin typeface="游ゴシック" panose="020B0400000000000000" pitchFamily="50" charset="-128"/>
                <a:ea typeface="游ゴシック" panose="020B0400000000000000" pitchFamily="50" charset="-128"/>
              </a:rPr>
              <a:t>　　</a:t>
            </a:r>
            <a:r>
              <a:rPr lang="en-US" altLang="ja-JP" b="1" dirty="0">
                <a:solidFill>
                  <a:schemeClr val="bg1"/>
                </a:solidFill>
                <a:latin typeface="游ゴシック" panose="020B0400000000000000" pitchFamily="50" charset="-128"/>
                <a:ea typeface="游ゴシック" panose="020B0400000000000000" pitchFamily="50" charset="-128"/>
              </a:rPr>
              <a:t>×</a:t>
            </a:r>
            <a:r>
              <a:rPr lang="ja-JP" altLang="en-US" b="1" dirty="0">
                <a:solidFill>
                  <a:schemeClr val="bg1"/>
                </a:solidFill>
                <a:latin typeface="游ゴシック" panose="020B0400000000000000" pitchFamily="50" charset="-128"/>
                <a:ea typeface="游ゴシック" panose="020B0400000000000000" pitchFamily="50" charset="-128"/>
              </a:rPr>
              <a:t>　　温かい配慮　　＝　会員増強・維持</a:t>
            </a:r>
            <a:endParaRPr lang="en-US" altLang="ja-JP" b="1" dirty="0">
              <a:solidFill>
                <a:schemeClr val="bg1"/>
              </a:solidFill>
              <a:latin typeface="游ゴシック" panose="020B0400000000000000" pitchFamily="50" charset="-128"/>
              <a:ea typeface="游ゴシック" panose="020B0400000000000000" pitchFamily="50" charset="-128"/>
            </a:endParaRPr>
          </a:p>
          <a:p>
            <a:pPr marL="0" indent="0">
              <a:buNone/>
            </a:pPr>
            <a:r>
              <a:rPr lang="ja-JP" altLang="en-US" b="1" dirty="0">
                <a:latin typeface="游ゴシック" panose="020B0400000000000000" pitchFamily="50" charset="-128"/>
                <a:ea typeface="游ゴシック" panose="020B0400000000000000" pitchFamily="50" charset="-128"/>
              </a:rPr>
              <a:t>　　 </a:t>
            </a:r>
            <a:r>
              <a:rPr lang="ja-JP" altLang="en-US" sz="2400" b="1" dirty="0">
                <a:latin typeface="游ゴシック" panose="020B0400000000000000" pitchFamily="50" charset="-128"/>
                <a:ea typeface="游ゴシック" panose="020B0400000000000000" pitchFamily="50" charset="-128"/>
              </a:rPr>
              <a:t>（承認欲求）　　　  　</a:t>
            </a:r>
            <a:r>
              <a:rPr lang="ja-JP" altLang="en-US" sz="2400" b="1" dirty="0">
                <a:solidFill>
                  <a:schemeClr val="bg1"/>
                </a:solidFill>
                <a:latin typeface="游ゴシック" panose="020B0400000000000000" pitchFamily="50" charset="-128"/>
                <a:ea typeface="游ゴシック" panose="020B0400000000000000" pitchFamily="50" charset="-128"/>
              </a:rPr>
              <a:t>（社会的欲求）</a:t>
            </a:r>
            <a:endParaRPr lang="en-US" altLang="ja-JP" sz="2400" b="1" dirty="0">
              <a:solidFill>
                <a:schemeClr val="bg1"/>
              </a:solidFill>
              <a:latin typeface="游ゴシック" panose="020B0400000000000000" pitchFamily="50" charset="-128"/>
              <a:ea typeface="游ゴシック" panose="020B0400000000000000" pitchFamily="50" charset="-128"/>
            </a:endParaRPr>
          </a:p>
          <a:p>
            <a:pPr marL="0" indent="0">
              <a:buNone/>
            </a:pPr>
            <a:r>
              <a:rPr lang="ja-JP" altLang="en-US" sz="2400" b="1" dirty="0">
                <a:latin typeface="游ゴシック" panose="020B0400000000000000" pitchFamily="50" charset="-128"/>
                <a:ea typeface="游ゴシック" panose="020B0400000000000000" pitchFamily="50" charset="-128"/>
              </a:rPr>
              <a:t>　 　 </a:t>
            </a:r>
            <a:r>
              <a:rPr lang="ja-JP" altLang="en-US" sz="2400" b="1" dirty="0">
                <a:solidFill>
                  <a:srgbClr val="FF0000"/>
                </a:solidFill>
                <a:latin typeface="游ゴシック" panose="020B0400000000000000" pitchFamily="50" charset="-128"/>
                <a:ea typeface="游ゴシック" panose="020B0400000000000000" pitchFamily="50" charset="-128"/>
              </a:rPr>
              <a:t>（皆からの認知）　　  </a:t>
            </a:r>
            <a:r>
              <a:rPr lang="ja-JP" altLang="en-US" sz="2400" b="1" dirty="0">
                <a:solidFill>
                  <a:schemeClr val="bg1"/>
                </a:solidFill>
                <a:latin typeface="+mj-ea"/>
                <a:ea typeface="+mj-ea"/>
              </a:rPr>
              <a:t>（寛容さ）</a:t>
            </a:r>
            <a:endParaRPr lang="en-US" altLang="ja-JP" sz="2400" b="1" dirty="0">
              <a:solidFill>
                <a:schemeClr val="bg1"/>
              </a:solidFill>
              <a:latin typeface="+mj-ea"/>
              <a:ea typeface="+mj-ea"/>
            </a:endParaRPr>
          </a:p>
          <a:p>
            <a:pPr marL="0" indent="0">
              <a:buNone/>
            </a:pPr>
            <a:endParaRPr lang="en-US" altLang="ja-JP" dirty="0">
              <a:latin typeface="+mj-ea"/>
              <a:ea typeface="+mj-ea"/>
            </a:endParaRPr>
          </a:p>
          <a:p>
            <a:pPr marL="0" indent="0">
              <a:buNone/>
            </a:pPr>
            <a:r>
              <a:rPr lang="ja-JP" altLang="en-US" dirty="0"/>
              <a:t>　　　</a:t>
            </a:r>
          </a:p>
        </p:txBody>
      </p:sp>
    </p:spTree>
    <p:extLst>
      <p:ext uri="{BB962C8B-B14F-4D97-AF65-F5344CB8AC3E}">
        <p14:creationId xmlns:p14="http://schemas.microsoft.com/office/powerpoint/2010/main" val="3163121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2685AB3-3DE2-3613-1FD2-4FA88F7FB491}"/>
              </a:ext>
            </a:extLst>
          </p:cNvPr>
          <p:cNvSpPr>
            <a:spLocks noGrp="1"/>
          </p:cNvSpPr>
          <p:nvPr>
            <p:ph type="title"/>
          </p:nvPr>
        </p:nvSpPr>
        <p:spPr>
          <a:solidFill>
            <a:schemeClr val="accent5">
              <a:lumMod val="20000"/>
              <a:lumOff val="80000"/>
            </a:schemeClr>
          </a:solidFill>
          <a:ln>
            <a:solidFill>
              <a:schemeClr val="accent1"/>
            </a:solidFill>
          </a:ln>
        </p:spPr>
        <p:txBody>
          <a:bodyPr>
            <a:normAutofit/>
          </a:bodyPr>
          <a:lstStyle/>
          <a:p>
            <a:pPr algn="ctr"/>
            <a:r>
              <a:rPr kumimoji="1" lang="ja-JP" altLang="en-US" sz="3200" b="1" i="0" u="none" strike="noStrike" kern="1200" cap="none" spc="0" normalizeH="0" baseline="0" noProof="0" dirty="0">
                <a:ln>
                  <a:noFill/>
                </a:ln>
                <a:solidFill>
                  <a:prstClr val="black"/>
                </a:solidFill>
                <a:effectLst/>
                <a:uLnTx/>
                <a:uFillTx/>
                <a:latin typeface="+mn-ea"/>
                <a:ea typeface="+mn-ea"/>
                <a:cs typeface="+mj-cs"/>
              </a:rPr>
              <a:t>“チャット</a:t>
            </a:r>
            <a:r>
              <a:rPr kumimoji="1" lang="en-US" altLang="ja-JP" sz="3200" b="1" i="0" u="none" strike="noStrike" kern="1200" cap="none" spc="0" normalizeH="0" baseline="0" noProof="0" dirty="0">
                <a:ln>
                  <a:noFill/>
                </a:ln>
                <a:solidFill>
                  <a:prstClr val="black"/>
                </a:solidFill>
                <a:effectLst/>
                <a:uLnTx/>
                <a:uFillTx/>
                <a:latin typeface="+mn-ea"/>
                <a:ea typeface="+mn-ea"/>
                <a:cs typeface="+mj-cs"/>
              </a:rPr>
              <a:t>GPT” </a:t>
            </a:r>
            <a:r>
              <a:rPr kumimoji="1" lang="ja-JP" altLang="en-US" sz="3200" b="1" i="0" u="none" strike="noStrike" kern="1200" cap="none" spc="0" normalizeH="0" baseline="0" noProof="0" dirty="0">
                <a:ln>
                  <a:noFill/>
                </a:ln>
                <a:solidFill>
                  <a:prstClr val="black"/>
                </a:solidFill>
                <a:effectLst/>
                <a:uLnTx/>
                <a:uFillTx/>
                <a:latin typeface="+mn-ea"/>
                <a:ea typeface="+mn-ea"/>
                <a:cs typeface="+mj-cs"/>
              </a:rPr>
              <a:t>に聞きました</a:t>
            </a:r>
            <a:r>
              <a:rPr kumimoji="1" lang="en-US" altLang="ja-JP" sz="3200" b="1" i="0" u="none" strike="noStrike" kern="1200" cap="none" spc="0" normalizeH="0" baseline="0" noProof="0" dirty="0">
                <a:ln>
                  <a:noFill/>
                </a:ln>
                <a:solidFill>
                  <a:prstClr val="black"/>
                </a:solidFill>
                <a:effectLst/>
                <a:uLnTx/>
                <a:uFillTx/>
                <a:latin typeface="+mn-ea"/>
                <a:ea typeface="+mn-ea"/>
                <a:cs typeface="+mj-cs"/>
              </a:rPr>
              <a:t>…</a:t>
            </a:r>
            <a:endParaRPr kumimoji="1" lang="ja-JP" altLang="en-US" sz="3200" b="1" dirty="0">
              <a:latin typeface="+mn-ea"/>
              <a:ea typeface="+mn-ea"/>
            </a:endParaRPr>
          </a:p>
        </p:txBody>
      </p:sp>
      <p:sp>
        <p:nvSpPr>
          <p:cNvPr id="3" name="コンテンツ プレースホルダー 2">
            <a:extLst>
              <a:ext uri="{FF2B5EF4-FFF2-40B4-BE49-F238E27FC236}">
                <a16:creationId xmlns:a16="http://schemas.microsoft.com/office/drawing/2014/main" id="{46DEE1A5-63C8-E260-5D0C-F8293426DB1A}"/>
              </a:ext>
            </a:extLst>
          </p:cNvPr>
          <p:cNvSpPr>
            <a:spLocks noGrp="1"/>
          </p:cNvSpPr>
          <p:nvPr>
            <p:ph idx="1"/>
          </p:nvPr>
        </p:nvSpPr>
        <p:spPr>
          <a:xfrm>
            <a:off x="838199" y="1825625"/>
            <a:ext cx="11084511" cy="4877016"/>
          </a:xfrm>
        </p:spPr>
        <p:txBody>
          <a:bodyPr>
            <a:normAutofit/>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1" lang="en-US" altLang="ja-JP" sz="2000" b="0" i="0" u="none" strike="noStrike" kern="1200" cap="none" spc="0" normalizeH="0" baseline="0" noProof="0" dirty="0">
              <a:ln>
                <a:noFill/>
              </a:ln>
              <a:solidFill>
                <a:srgbClr val="FF0000"/>
              </a:solidFill>
              <a:effectLst/>
              <a:uLnTx/>
              <a:uFillTx/>
              <a:latin typeface="游ゴシック Light" panose="020B0300000000000000" pitchFamily="50" charset="-128"/>
              <a:ea typeface="游ゴシック Light" panose="020B0300000000000000" pitchFamily="50" charset="-128"/>
              <a:cs typeface="+mn-cs"/>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1" lang="en-US" altLang="ja-JP" sz="2000" b="1" i="0" u="none" strike="noStrike" kern="1200" cap="none" spc="0" normalizeH="0" baseline="0" noProof="0" dirty="0">
                <a:ln>
                  <a:noFill/>
                </a:ln>
                <a:solidFill>
                  <a:srgbClr val="FF0000"/>
                </a:solidFill>
                <a:effectLst/>
                <a:uLnTx/>
                <a:uFillTx/>
                <a:latin typeface="游ゴシック" panose="020B0400000000000000" pitchFamily="50" charset="-128"/>
                <a:ea typeface="游ゴシック" panose="020B0400000000000000" pitchFamily="50" charset="-128"/>
              </a:rPr>
              <a:t>【</a:t>
            </a:r>
            <a:r>
              <a:rPr kumimoji="1" lang="ja-JP" altLang="en-US" sz="2000" b="1" i="0" u="none" strike="noStrike" kern="1200" cap="none" spc="0" normalizeH="0" baseline="0" noProof="0" dirty="0">
                <a:ln>
                  <a:noFill/>
                </a:ln>
                <a:solidFill>
                  <a:srgbClr val="FF0000"/>
                </a:solidFill>
                <a:effectLst/>
                <a:uLnTx/>
                <a:uFillTx/>
                <a:latin typeface="游ゴシック" panose="020B0400000000000000" pitchFamily="50" charset="-128"/>
                <a:ea typeface="游ゴシック" panose="020B0400000000000000" pitchFamily="50" charset="-128"/>
              </a:rPr>
              <a:t>質問</a:t>
            </a:r>
            <a:r>
              <a:rPr kumimoji="1" lang="en-US" altLang="ja-JP" sz="2000" b="1" i="0" u="none" strike="noStrike" kern="1200" cap="none" spc="0" normalizeH="0" baseline="0" noProof="0" dirty="0">
                <a:ln>
                  <a:noFill/>
                </a:ln>
                <a:solidFill>
                  <a:srgbClr val="FF0000"/>
                </a:solidFill>
                <a:effectLst/>
                <a:uLnTx/>
                <a:uFillTx/>
                <a:latin typeface="游ゴシック" panose="020B0400000000000000" pitchFamily="50" charset="-128"/>
                <a:ea typeface="游ゴシック" panose="020B0400000000000000" pitchFamily="50" charset="-128"/>
              </a:rPr>
              <a:t>】</a:t>
            </a:r>
            <a:r>
              <a:rPr kumimoji="1" lang="ja-JP" altLang="en-US" sz="2000" b="0" i="0" u="none" strike="noStrike" kern="1200" cap="none" spc="0" normalizeH="0" baseline="0" noProof="0" dirty="0">
                <a:ln>
                  <a:noFill/>
                </a:ln>
                <a:solidFill>
                  <a:srgbClr val="FF0000"/>
                </a:solidFill>
                <a:effectLst/>
                <a:uLnTx/>
                <a:uFillTx/>
                <a:latin typeface="游ゴシック" panose="020B0400000000000000" pitchFamily="50" charset="-128"/>
                <a:ea typeface="游ゴシック" panose="020B0400000000000000" pitchFamily="50" charset="-128"/>
              </a:rPr>
              <a:t>　</a:t>
            </a:r>
            <a:r>
              <a:rPr kumimoji="1" lang="ja-JP" altLang="en-US" sz="20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ロータリーは、どうやったら会員が増えますか？</a:t>
            </a:r>
            <a:endParaRPr kumimoji="1" lang="en-US" altLang="ja-JP" sz="20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lang="en-US" altLang="ja-JP" sz="2000" dirty="0">
              <a:solidFill>
                <a:prstClr val="black"/>
              </a:solidFill>
              <a:latin typeface="游ゴシック" panose="020B0400000000000000" pitchFamily="50" charset="-128"/>
              <a:ea typeface="游ゴシック" panose="020B0400000000000000" pitchFamily="50" charset="-128"/>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lang="en-US" altLang="ja-JP" sz="2000" dirty="0">
              <a:solidFill>
                <a:prstClr val="black"/>
              </a:solidFill>
              <a:latin typeface="游ゴシック" panose="020B0400000000000000" pitchFamily="50" charset="-128"/>
              <a:ea typeface="游ゴシック" panose="020B0400000000000000" pitchFamily="50" charset="-128"/>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1" lang="en-US" altLang="ja-JP" sz="2000" b="1" i="0" u="none" strike="noStrike" kern="1200" cap="none" spc="0" normalizeH="0" baseline="0" noProof="0" dirty="0">
                <a:ln>
                  <a:noFill/>
                </a:ln>
                <a:solidFill>
                  <a:srgbClr val="FF0000"/>
                </a:solidFill>
                <a:effectLst/>
                <a:uLnTx/>
                <a:uFillTx/>
                <a:latin typeface="游ゴシック" panose="020B0400000000000000" pitchFamily="50" charset="-128"/>
                <a:ea typeface="游ゴシック" panose="020B0400000000000000" pitchFamily="50" charset="-128"/>
              </a:rPr>
              <a:t>【</a:t>
            </a:r>
            <a:r>
              <a:rPr kumimoji="1" lang="ja-JP" altLang="en-US" sz="2000" b="1" i="0" u="none" strike="noStrike" kern="1200" cap="none" spc="0" normalizeH="0" baseline="0" noProof="0" dirty="0">
                <a:ln>
                  <a:noFill/>
                </a:ln>
                <a:solidFill>
                  <a:srgbClr val="FF0000"/>
                </a:solidFill>
                <a:effectLst/>
                <a:uLnTx/>
                <a:uFillTx/>
                <a:latin typeface="游ゴシック" panose="020B0400000000000000" pitchFamily="50" charset="-128"/>
                <a:ea typeface="游ゴシック" panose="020B0400000000000000" pitchFamily="50" charset="-128"/>
              </a:rPr>
              <a:t>回答</a:t>
            </a:r>
            <a:r>
              <a:rPr kumimoji="1" lang="en-US" altLang="ja-JP" sz="2000" b="1" i="0" u="none" strike="noStrike" kern="1200" cap="none" spc="0" normalizeH="0" baseline="0" noProof="0" dirty="0">
                <a:ln>
                  <a:noFill/>
                </a:ln>
                <a:solidFill>
                  <a:srgbClr val="FF0000"/>
                </a:solidFill>
                <a:effectLst/>
                <a:uLnTx/>
                <a:uFillTx/>
                <a:latin typeface="游ゴシック" panose="020B0400000000000000" pitchFamily="50" charset="-128"/>
                <a:ea typeface="游ゴシック" panose="020B0400000000000000" pitchFamily="50" charset="-128"/>
              </a:rPr>
              <a:t>】</a:t>
            </a:r>
            <a:r>
              <a:rPr kumimoji="1" lang="ja-JP" altLang="en-US" sz="2000" b="1" i="0" u="none" strike="noStrike" kern="1200" cap="none" spc="0" normalizeH="0" baseline="0" noProof="0" dirty="0">
                <a:ln>
                  <a:noFill/>
                </a:ln>
                <a:solidFill>
                  <a:srgbClr val="FF0000"/>
                </a:solidFill>
                <a:effectLst/>
                <a:uLnTx/>
                <a:uFillTx/>
                <a:latin typeface="游ゴシック" panose="020B0400000000000000" pitchFamily="50" charset="-128"/>
                <a:ea typeface="游ゴシック" panose="020B0400000000000000" pitchFamily="50" charset="-128"/>
              </a:rPr>
              <a:t>　</a:t>
            </a:r>
            <a:r>
              <a:rPr kumimoji="1" lang="ja-JP" altLang="en-US" sz="20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ロータリーは、地域社会や世界中に通じるための非営利団体であり、世界中で</a:t>
            </a:r>
            <a:endParaRPr kumimoji="1" lang="en-US" altLang="ja-JP" sz="20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1" lang="ja-JP" altLang="en-US" sz="20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　　多くのメンバーを抱えています。日本でもロータリーは広く知られていますが、会員</a:t>
            </a:r>
            <a:endParaRPr kumimoji="1" lang="en-US" altLang="ja-JP" sz="20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1" lang="ja-JP" altLang="en-US" sz="20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　　数を増やすためには、以下のような戦略が考えられます。</a:t>
            </a:r>
            <a:endParaRPr kumimoji="1" lang="en-US" altLang="ja-JP" sz="20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1" lang="en-US" altLang="ja-JP" sz="20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ja-JP" altLang="en-US" sz="2000" b="1" dirty="0">
                <a:solidFill>
                  <a:prstClr val="black"/>
                </a:solidFill>
                <a:latin typeface="游ゴシック" panose="020B0400000000000000" pitchFamily="50" charset="-128"/>
                <a:ea typeface="游ゴシック" panose="020B0400000000000000" pitchFamily="50" charset="-128"/>
              </a:rPr>
              <a:t>　</a:t>
            </a:r>
            <a:r>
              <a:rPr kumimoji="1" lang="en-US" altLang="ja-JP" sz="2000" b="1" i="0" u="none" strike="noStrike" kern="1200" cap="none" spc="0" normalizeH="0" baseline="0" noProof="0" dirty="0">
                <a:ln>
                  <a:noFill/>
                </a:ln>
                <a:solidFill>
                  <a:srgbClr val="0070C0"/>
                </a:solidFill>
                <a:effectLst/>
                <a:uLnTx/>
                <a:uFillTx/>
                <a:latin typeface="游ゴシック" panose="020B0400000000000000" pitchFamily="50" charset="-128"/>
                <a:ea typeface="游ゴシック" panose="020B0400000000000000" pitchFamily="50" charset="-128"/>
              </a:rPr>
              <a:t>1</a:t>
            </a:r>
            <a:r>
              <a:rPr kumimoji="1" lang="ja-JP" altLang="en-US" sz="2000" b="1" i="0" u="none" strike="noStrike" kern="1200" cap="none" spc="0" normalizeH="0" baseline="0" noProof="0" dirty="0">
                <a:ln>
                  <a:noFill/>
                </a:ln>
                <a:solidFill>
                  <a:srgbClr val="0070C0"/>
                </a:solidFill>
                <a:effectLst/>
                <a:uLnTx/>
                <a:uFillTx/>
                <a:latin typeface="游ゴシック" panose="020B0400000000000000" pitchFamily="50" charset="-128"/>
                <a:ea typeface="游ゴシック" panose="020B0400000000000000" pitchFamily="50" charset="-128"/>
              </a:rPr>
              <a:t>　地元コミュニティでの露出を増やす</a:t>
            </a:r>
            <a:endParaRPr kumimoji="1" lang="en-US" altLang="ja-JP" sz="2000" b="1" i="0" u="none" strike="noStrike" kern="1200" cap="none" spc="0" normalizeH="0" baseline="0" noProof="0" dirty="0">
              <a:ln>
                <a:noFill/>
              </a:ln>
              <a:solidFill>
                <a:srgbClr val="0070C0"/>
              </a:solidFill>
              <a:effectLst/>
              <a:uLnTx/>
              <a:uFillTx/>
              <a:latin typeface="游ゴシック" panose="020B0400000000000000" pitchFamily="50" charset="-128"/>
              <a:ea typeface="游ゴシック" panose="020B0400000000000000" pitchFamily="50" charset="-128"/>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1" lang="ja-JP" altLang="en-US" sz="20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　　ロータリーがどのような団体であるかを</a:t>
            </a:r>
            <a:r>
              <a:rPr kumimoji="1" lang="ja-JP" altLang="en-US" sz="2000" b="1" i="0" u="none" strike="noStrike" kern="1200" cap="none" spc="0" normalizeH="0" baseline="0" noProof="0" dirty="0">
                <a:ln>
                  <a:noFill/>
                </a:ln>
                <a:solidFill>
                  <a:prstClr val="black"/>
                </a:solidFill>
                <a:effectLst/>
                <a:highlight>
                  <a:srgbClr val="FFFF00"/>
                </a:highlight>
                <a:uLnTx/>
                <a:uFillTx/>
                <a:latin typeface="游ゴシック" panose="020B0400000000000000" pitchFamily="50" charset="-128"/>
                <a:ea typeface="游ゴシック" panose="020B0400000000000000" pitchFamily="50" charset="-128"/>
              </a:rPr>
              <a:t>地元の人に知ってもらうこと（公共イメージ）</a:t>
            </a:r>
            <a:endParaRPr kumimoji="1" lang="en-US" altLang="ja-JP" sz="2000" b="1" i="0" u="none" strike="noStrike" kern="1200" cap="none" spc="0" normalizeH="0" baseline="0" noProof="0" dirty="0">
              <a:ln>
                <a:noFill/>
              </a:ln>
              <a:solidFill>
                <a:prstClr val="black"/>
              </a:solidFill>
              <a:effectLst/>
              <a:highlight>
                <a:srgbClr val="FFFF00"/>
              </a:highlight>
              <a:uLnTx/>
              <a:uFillTx/>
              <a:latin typeface="游ゴシック" panose="020B0400000000000000" pitchFamily="50" charset="-128"/>
              <a:ea typeface="游ゴシック" panose="020B0400000000000000" pitchFamily="50" charset="-128"/>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1" lang="ja-JP" altLang="en-US" sz="20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　が大切です。地元の行事やイベントに参加し、ロータリーの活動やプロジェクトを紹介</a:t>
            </a:r>
            <a:endParaRPr kumimoji="1" lang="en-US" altLang="ja-JP" sz="20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1" lang="ja-JP" altLang="en-US" sz="20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　することで、人々の関心を引くことができます。</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1" lang="en-US" altLang="ja-JP" sz="20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endParaRPr>
          </a:p>
          <a:p>
            <a:endParaRPr kumimoji="1" lang="en-US" altLang="ja-JP" dirty="0"/>
          </a:p>
          <a:p>
            <a:endParaRPr kumimoji="1" lang="ja-JP" altLang="en-US" dirty="0"/>
          </a:p>
        </p:txBody>
      </p:sp>
      <p:pic>
        <p:nvPicPr>
          <p:cNvPr id="6" name="図 5">
            <a:extLst>
              <a:ext uri="{FF2B5EF4-FFF2-40B4-BE49-F238E27FC236}">
                <a16:creationId xmlns:a16="http://schemas.microsoft.com/office/drawing/2014/main" id="{1A53EB51-709A-1710-9CC5-F068E71ED980}"/>
              </a:ext>
            </a:extLst>
          </p:cNvPr>
          <p:cNvPicPr>
            <a:picLocks noChangeAspect="1"/>
          </p:cNvPicPr>
          <p:nvPr/>
        </p:nvPicPr>
        <p:blipFill>
          <a:blip r:embed="rId2"/>
          <a:stretch>
            <a:fillRect/>
          </a:stretch>
        </p:blipFill>
        <p:spPr>
          <a:xfrm>
            <a:off x="1167922" y="2819708"/>
            <a:ext cx="10425064" cy="384081"/>
          </a:xfrm>
          <a:prstGeom prst="rect">
            <a:avLst/>
          </a:prstGeom>
        </p:spPr>
      </p:pic>
    </p:spTree>
    <p:extLst>
      <p:ext uri="{BB962C8B-B14F-4D97-AF65-F5344CB8AC3E}">
        <p14:creationId xmlns:p14="http://schemas.microsoft.com/office/powerpoint/2010/main" val="35643309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4" end="4"/>
                                            </p:txEl>
                                          </p:spTgt>
                                        </p:tgtEl>
                                        <p:attrNameLst>
                                          <p:attrName>style.visibility</p:attrName>
                                        </p:attrNameLst>
                                      </p:cBhvr>
                                      <p:to>
                                        <p:strVal val="visible"/>
                                      </p:to>
                                    </p:set>
                                    <p:animEffect transition="in" filter="fade">
                                      <p:cBhvr>
                                        <p:cTn id="14" dur="1000"/>
                                        <p:tgtEl>
                                          <p:spTgt spid="3">
                                            <p:txEl>
                                              <p:pRg st="4" end="4"/>
                                            </p:txEl>
                                          </p:spTgt>
                                        </p:tgtEl>
                                      </p:cBhvr>
                                    </p:animEffect>
                                    <p:anim calcmode="lin" valueType="num">
                                      <p:cBhvr>
                                        <p:cTn id="15"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4" end="4"/>
                                            </p:txEl>
                                          </p:spTgt>
                                        </p:tgtEl>
                                        <p:attrNameLst>
                                          <p:attrName>ppt_y</p:attrName>
                                        </p:attrNameLst>
                                      </p:cBhvr>
                                      <p:tavLst>
                                        <p:tav tm="0">
                                          <p:val>
                                            <p:strVal val="#ppt_y+.1"/>
                                          </p:val>
                                        </p:tav>
                                        <p:tav tm="100000">
                                          <p:val>
                                            <p:strVal val="#ppt_y"/>
                                          </p:val>
                                        </p:tav>
                                      </p:tavLst>
                                    </p:anim>
                                  </p:childTnLst>
                                </p:cTn>
                              </p:par>
                              <p:par>
                                <p:cTn id="17" presetID="42" presetClass="entr" presetSubtype="0"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Effect transition="in" filter="fade">
                                      <p:cBhvr>
                                        <p:cTn id="19" dur="1000"/>
                                        <p:tgtEl>
                                          <p:spTgt spid="3">
                                            <p:txEl>
                                              <p:pRg st="5" end="5"/>
                                            </p:txEl>
                                          </p:spTgt>
                                        </p:tgtEl>
                                      </p:cBhvr>
                                    </p:animEffect>
                                    <p:anim calcmode="lin" valueType="num">
                                      <p:cBhvr>
                                        <p:cTn id="20"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5" end="5"/>
                                            </p:txEl>
                                          </p:spTgt>
                                        </p:tgtEl>
                                        <p:attrNameLst>
                                          <p:attrName>ppt_y</p:attrName>
                                        </p:attrNameLst>
                                      </p:cBhvr>
                                      <p:tavLst>
                                        <p:tav tm="0">
                                          <p:val>
                                            <p:strVal val="#ppt_y+.1"/>
                                          </p:val>
                                        </p:tav>
                                        <p:tav tm="100000">
                                          <p:val>
                                            <p:strVal val="#ppt_y"/>
                                          </p:val>
                                        </p:tav>
                                      </p:tavLst>
                                    </p:anim>
                                  </p:childTnLst>
                                </p:cTn>
                              </p:par>
                              <p:par>
                                <p:cTn id="22" presetID="42" presetClass="entr" presetSubtype="0" fill="hold" nodeType="withEffect">
                                  <p:stCondLst>
                                    <p:cond delay="0"/>
                                  </p:stCondLst>
                                  <p:childTnLst>
                                    <p:set>
                                      <p:cBhvr>
                                        <p:cTn id="23" dur="1" fill="hold">
                                          <p:stCondLst>
                                            <p:cond delay="0"/>
                                          </p:stCondLst>
                                        </p:cTn>
                                        <p:tgtEl>
                                          <p:spTgt spid="3">
                                            <p:txEl>
                                              <p:pRg st="6" end="6"/>
                                            </p:txEl>
                                          </p:spTgt>
                                        </p:tgtEl>
                                        <p:attrNameLst>
                                          <p:attrName>style.visibility</p:attrName>
                                        </p:attrNameLst>
                                      </p:cBhvr>
                                      <p:to>
                                        <p:strVal val="visible"/>
                                      </p:to>
                                    </p:set>
                                    <p:animEffect transition="in" filter="fade">
                                      <p:cBhvr>
                                        <p:cTn id="24" dur="1000"/>
                                        <p:tgtEl>
                                          <p:spTgt spid="3">
                                            <p:txEl>
                                              <p:pRg st="6" end="6"/>
                                            </p:txEl>
                                          </p:spTgt>
                                        </p:tgtEl>
                                      </p:cBhvr>
                                    </p:animEffect>
                                    <p:anim calcmode="lin" valueType="num">
                                      <p:cBhvr>
                                        <p:cTn id="25"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animEffect transition="in" filter="fade">
                                      <p:cBhvr>
                                        <p:cTn id="31" dur="1000"/>
                                        <p:tgtEl>
                                          <p:spTgt spid="3">
                                            <p:txEl>
                                              <p:pRg st="8" end="8"/>
                                            </p:txEl>
                                          </p:spTgt>
                                        </p:tgtEl>
                                      </p:cBhvr>
                                    </p:animEffect>
                                    <p:anim calcmode="lin" valueType="num">
                                      <p:cBhvr>
                                        <p:cTn id="32"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33" dur="1000" fill="hold"/>
                                        <p:tgtEl>
                                          <p:spTgt spid="3">
                                            <p:txEl>
                                              <p:pRg st="8" end="8"/>
                                            </p:txEl>
                                          </p:spTgt>
                                        </p:tgtEl>
                                        <p:attrNameLst>
                                          <p:attrName>ppt_y</p:attrName>
                                        </p:attrNameLst>
                                      </p:cBhvr>
                                      <p:tavLst>
                                        <p:tav tm="0">
                                          <p:val>
                                            <p:strVal val="#ppt_y+.1"/>
                                          </p:val>
                                        </p:tav>
                                        <p:tav tm="100000">
                                          <p:val>
                                            <p:strVal val="#ppt_y"/>
                                          </p:val>
                                        </p:tav>
                                      </p:tavLst>
                                    </p:anim>
                                  </p:childTnLst>
                                </p:cTn>
                              </p:par>
                              <p:par>
                                <p:cTn id="34" presetID="42" presetClass="entr" presetSubtype="0" fill="hold" nodeType="withEffect">
                                  <p:stCondLst>
                                    <p:cond delay="0"/>
                                  </p:stCondLst>
                                  <p:childTnLst>
                                    <p:set>
                                      <p:cBhvr>
                                        <p:cTn id="35" dur="1" fill="hold">
                                          <p:stCondLst>
                                            <p:cond delay="0"/>
                                          </p:stCondLst>
                                        </p:cTn>
                                        <p:tgtEl>
                                          <p:spTgt spid="3">
                                            <p:txEl>
                                              <p:pRg st="9" end="9"/>
                                            </p:txEl>
                                          </p:spTgt>
                                        </p:tgtEl>
                                        <p:attrNameLst>
                                          <p:attrName>style.visibility</p:attrName>
                                        </p:attrNameLst>
                                      </p:cBhvr>
                                      <p:to>
                                        <p:strVal val="visible"/>
                                      </p:to>
                                    </p:set>
                                    <p:animEffect transition="in" filter="fade">
                                      <p:cBhvr>
                                        <p:cTn id="36" dur="1000"/>
                                        <p:tgtEl>
                                          <p:spTgt spid="3">
                                            <p:txEl>
                                              <p:pRg st="9" end="9"/>
                                            </p:txEl>
                                          </p:spTgt>
                                        </p:tgtEl>
                                      </p:cBhvr>
                                    </p:animEffect>
                                    <p:anim calcmode="lin" valueType="num">
                                      <p:cBhvr>
                                        <p:cTn id="37"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38" dur="1000" fill="hold"/>
                                        <p:tgtEl>
                                          <p:spTgt spid="3">
                                            <p:txEl>
                                              <p:pRg st="9" end="9"/>
                                            </p:txEl>
                                          </p:spTgt>
                                        </p:tgtEl>
                                        <p:attrNameLst>
                                          <p:attrName>ppt_y</p:attrName>
                                        </p:attrNameLst>
                                      </p:cBhvr>
                                      <p:tavLst>
                                        <p:tav tm="0">
                                          <p:val>
                                            <p:strVal val="#ppt_y+.1"/>
                                          </p:val>
                                        </p:tav>
                                        <p:tav tm="100000">
                                          <p:val>
                                            <p:strVal val="#ppt_y"/>
                                          </p:val>
                                        </p:tav>
                                      </p:tavLst>
                                    </p:anim>
                                  </p:childTnLst>
                                </p:cTn>
                              </p:par>
                              <p:par>
                                <p:cTn id="39" presetID="42" presetClass="entr" presetSubtype="0" fill="hold" nodeType="withEffect">
                                  <p:stCondLst>
                                    <p:cond delay="0"/>
                                  </p:stCondLst>
                                  <p:childTnLst>
                                    <p:set>
                                      <p:cBhvr>
                                        <p:cTn id="40" dur="1" fill="hold">
                                          <p:stCondLst>
                                            <p:cond delay="0"/>
                                          </p:stCondLst>
                                        </p:cTn>
                                        <p:tgtEl>
                                          <p:spTgt spid="3">
                                            <p:txEl>
                                              <p:pRg st="10" end="10"/>
                                            </p:txEl>
                                          </p:spTgt>
                                        </p:tgtEl>
                                        <p:attrNameLst>
                                          <p:attrName>style.visibility</p:attrName>
                                        </p:attrNameLst>
                                      </p:cBhvr>
                                      <p:to>
                                        <p:strVal val="visible"/>
                                      </p:to>
                                    </p:set>
                                    <p:animEffect transition="in" filter="fade">
                                      <p:cBhvr>
                                        <p:cTn id="41" dur="1000"/>
                                        <p:tgtEl>
                                          <p:spTgt spid="3">
                                            <p:txEl>
                                              <p:pRg st="10" end="10"/>
                                            </p:txEl>
                                          </p:spTgt>
                                        </p:tgtEl>
                                      </p:cBhvr>
                                    </p:animEffect>
                                    <p:anim calcmode="lin" valueType="num">
                                      <p:cBhvr>
                                        <p:cTn id="42"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43" dur="1000" fill="hold"/>
                                        <p:tgtEl>
                                          <p:spTgt spid="3">
                                            <p:txEl>
                                              <p:pRg st="10" end="10"/>
                                            </p:txEl>
                                          </p:spTgt>
                                        </p:tgtEl>
                                        <p:attrNameLst>
                                          <p:attrName>ppt_y</p:attrName>
                                        </p:attrNameLst>
                                      </p:cBhvr>
                                      <p:tavLst>
                                        <p:tav tm="0">
                                          <p:val>
                                            <p:strVal val="#ppt_y+.1"/>
                                          </p:val>
                                        </p:tav>
                                        <p:tav tm="100000">
                                          <p:val>
                                            <p:strVal val="#ppt_y"/>
                                          </p:val>
                                        </p:tav>
                                      </p:tavLst>
                                    </p:anim>
                                  </p:childTnLst>
                                </p:cTn>
                              </p:par>
                              <p:par>
                                <p:cTn id="44" presetID="42" presetClass="entr" presetSubtype="0" fill="hold" nodeType="withEffect">
                                  <p:stCondLst>
                                    <p:cond delay="0"/>
                                  </p:stCondLst>
                                  <p:childTnLst>
                                    <p:set>
                                      <p:cBhvr>
                                        <p:cTn id="45" dur="1" fill="hold">
                                          <p:stCondLst>
                                            <p:cond delay="0"/>
                                          </p:stCondLst>
                                        </p:cTn>
                                        <p:tgtEl>
                                          <p:spTgt spid="3">
                                            <p:txEl>
                                              <p:pRg st="11" end="11"/>
                                            </p:txEl>
                                          </p:spTgt>
                                        </p:tgtEl>
                                        <p:attrNameLst>
                                          <p:attrName>style.visibility</p:attrName>
                                        </p:attrNameLst>
                                      </p:cBhvr>
                                      <p:to>
                                        <p:strVal val="visible"/>
                                      </p:to>
                                    </p:set>
                                    <p:animEffect transition="in" filter="fade">
                                      <p:cBhvr>
                                        <p:cTn id="46" dur="1000"/>
                                        <p:tgtEl>
                                          <p:spTgt spid="3">
                                            <p:txEl>
                                              <p:pRg st="11" end="11"/>
                                            </p:txEl>
                                          </p:spTgt>
                                        </p:tgtEl>
                                      </p:cBhvr>
                                    </p:animEffect>
                                    <p:anim calcmode="lin" valueType="num">
                                      <p:cBhvr>
                                        <p:cTn id="47" dur="1000" fill="hold"/>
                                        <p:tgtEl>
                                          <p:spTgt spid="3">
                                            <p:txEl>
                                              <p:pRg st="11" end="11"/>
                                            </p:txEl>
                                          </p:spTgt>
                                        </p:tgtEl>
                                        <p:attrNameLst>
                                          <p:attrName>ppt_x</p:attrName>
                                        </p:attrNameLst>
                                      </p:cBhvr>
                                      <p:tavLst>
                                        <p:tav tm="0">
                                          <p:val>
                                            <p:strVal val="#ppt_x"/>
                                          </p:val>
                                        </p:tav>
                                        <p:tav tm="100000">
                                          <p:val>
                                            <p:strVal val="#ppt_x"/>
                                          </p:val>
                                        </p:tav>
                                      </p:tavLst>
                                    </p:anim>
                                    <p:anim calcmode="lin" valueType="num">
                                      <p:cBhvr>
                                        <p:cTn id="48" dur="1000" fill="hold"/>
                                        <p:tgtEl>
                                          <p:spTgt spid="3">
                                            <p:txEl>
                                              <p:pRg st="11" end="1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C427E33-83F8-BDF9-50D9-F89DE3249AA6}"/>
              </a:ext>
            </a:extLst>
          </p:cNvPr>
          <p:cNvSpPr>
            <a:spLocks noGrp="1"/>
          </p:cNvSpPr>
          <p:nvPr>
            <p:ph type="title"/>
          </p:nvPr>
        </p:nvSpPr>
        <p:spPr>
          <a:solidFill>
            <a:schemeClr val="accent5">
              <a:lumMod val="20000"/>
              <a:lumOff val="80000"/>
            </a:schemeClr>
          </a:solidFill>
          <a:ln>
            <a:solidFill>
              <a:schemeClr val="accent1"/>
            </a:solidFill>
          </a:ln>
        </p:spPr>
        <p:txBody>
          <a:bodyPr>
            <a:normAutofit/>
          </a:bodyPr>
          <a:lstStyle/>
          <a:p>
            <a:pPr algn="ctr"/>
            <a:r>
              <a:rPr kumimoji="1" lang="ja-JP" altLang="en-US" sz="3200" b="1" i="0" u="none" strike="noStrike" kern="1200" cap="none" spc="0" normalizeH="0" baseline="0" noProof="0" dirty="0">
                <a:ln>
                  <a:noFill/>
                </a:ln>
                <a:solidFill>
                  <a:prstClr val="black"/>
                </a:solidFill>
                <a:uLnTx/>
                <a:uFillTx/>
                <a:latin typeface="+mn-ea"/>
                <a:ea typeface="+mn-ea"/>
                <a:cs typeface="+mj-cs"/>
              </a:rPr>
              <a:t>“クラブの居心地”　</a:t>
            </a:r>
            <a:r>
              <a:rPr kumimoji="1" lang="en-US" altLang="ja-JP" sz="3200" b="1" i="0" u="none" strike="noStrike" kern="1200" cap="none" spc="0" normalizeH="0" baseline="0" noProof="0" dirty="0">
                <a:ln>
                  <a:noFill/>
                </a:ln>
                <a:solidFill>
                  <a:prstClr val="black"/>
                </a:solidFill>
                <a:uLnTx/>
                <a:uFillTx/>
                <a:latin typeface="+mn-ea"/>
                <a:ea typeface="+mn-ea"/>
                <a:cs typeface="+mj-cs"/>
              </a:rPr>
              <a:t>‥ </a:t>
            </a:r>
            <a:r>
              <a:rPr kumimoji="1" lang="ja-JP" altLang="en-US" sz="3200" b="1" i="0" u="none" strike="noStrike" kern="1200" cap="none" spc="0" normalizeH="0" baseline="0" noProof="0" dirty="0">
                <a:ln>
                  <a:noFill/>
                </a:ln>
                <a:solidFill>
                  <a:prstClr val="black"/>
                </a:solidFill>
                <a:uLnTx/>
                <a:uFillTx/>
                <a:latin typeface="+mn-ea"/>
                <a:ea typeface="+mn-ea"/>
                <a:cs typeface="+mj-cs"/>
              </a:rPr>
              <a:t>「</a:t>
            </a:r>
            <a:r>
              <a:rPr kumimoji="1" lang="ja-JP" altLang="en-US" sz="3200" b="1" i="0" u="none" strike="noStrike" kern="1200" cap="none" spc="0" normalizeH="0" baseline="0" noProof="0" dirty="0">
                <a:ln>
                  <a:noFill/>
                </a:ln>
                <a:solidFill>
                  <a:prstClr val="black"/>
                </a:solidFill>
                <a:uLnTx/>
                <a:uFillTx/>
                <a:latin typeface="+mn-ea"/>
                <a:ea typeface="+mn-ea"/>
              </a:rPr>
              <a:t>会員増強・維持の絶対法則」</a:t>
            </a:r>
            <a:endParaRPr kumimoji="1" lang="ja-JP" altLang="en-US" sz="3200" b="1" dirty="0">
              <a:latin typeface="+mn-ea"/>
              <a:ea typeface="+mn-ea"/>
            </a:endParaRPr>
          </a:p>
        </p:txBody>
      </p:sp>
      <p:sp>
        <p:nvSpPr>
          <p:cNvPr id="4" name="コンテンツ プレースホルダー 3">
            <a:extLst>
              <a:ext uri="{FF2B5EF4-FFF2-40B4-BE49-F238E27FC236}">
                <a16:creationId xmlns:a16="http://schemas.microsoft.com/office/drawing/2014/main" id="{687B1C5E-DD92-6F38-51A7-59B24E6D4225}"/>
              </a:ext>
            </a:extLst>
          </p:cNvPr>
          <p:cNvSpPr>
            <a:spLocks noGrp="1"/>
          </p:cNvSpPr>
          <p:nvPr>
            <p:ph idx="1"/>
          </p:nvPr>
        </p:nvSpPr>
        <p:spPr/>
        <p:txBody>
          <a:bodyPr>
            <a:normAutofit fontScale="92500" lnSpcReduction="20000"/>
          </a:bodyPr>
          <a:lstStyle/>
          <a:p>
            <a:endParaRPr lang="en-US" altLang="ja-JP" dirty="0"/>
          </a:p>
          <a:p>
            <a:endParaRPr lang="en-US" altLang="ja-JP" dirty="0"/>
          </a:p>
          <a:p>
            <a:pPr marL="0" indent="0">
              <a:buNone/>
            </a:pPr>
            <a:r>
              <a:rPr lang="ja-JP" altLang="en-US" dirty="0"/>
              <a:t>　　　</a:t>
            </a:r>
            <a:r>
              <a:rPr lang="ja-JP" altLang="en-US" b="1" dirty="0">
                <a:solidFill>
                  <a:srgbClr val="FF0000"/>
                </a:solidFill>
                <a:latin typeface="游ゴシック" panose="020B0400000000000000" pitchFamily="50" charset="-128"/>
                <a:ea typeface="游ゴシック" panose="020B0400000000000000" pitchFamily="50" charset="-128"/>
              </a:rPr>
              <a:t>“クラブ内の居心地” の方程式</a:t>
            </a:r>
            <a:endParaRPr lang="en-US" altLang="ja-JP" b="1" dirty="0">
              <a:solidFill>
                <a:srgbClr val="FF0000"/>
              </a:solidFill>
              <a:latin typeface="游ゴシック" panose="020B0400000000000000" pitchFamily="50" charset="-128"/>
              <a:ea typeface="游ゴシック" panose="020B0400000000000000" pitchFamily="50" charset="-128"/>
            </a:endParaRPr>
          </a:p>
          <a:p>
            <a:pPr marL="0" indent="0">
              <a:buNone/>
            </a:pPr>
            <a:r>
              <a:rPr lang="ja-JP" altLang="en-US" b="1" dirty="0">
                <a:solidFill>
                  <a:srgbClr val="FF0000"/>
                </a:solidFill>
                <a:latin typeface="游ゴシック" panose="020B0400000000000000" pitchFamily="50" charset="-128"/>
                <a:ea typeface="游ゴシック" panose="020B0400000000000000" pitchFamily="50" charset="-128"/>
              </a:rPr>
              <a:t>　</a:t>
            </a:r>
            <a:endParaRPr lang="en-US" altLang="ja-JP" b="1" dirty="0">
              <a:solidFill>
                <a:srgbClr val="FF0000"/>
              </a:solidFill>
              <a:latin typeface="游ゴシック" panose="020B0400000000000000" pitchFamily="50" charset="-128"/>
              <a:ea typeface="游ゴシック" panose="020B0400000000000000" pitchFamily="50" charset="-128"/>
            </a:endParaRPr>
          </a:p>
          <a:p>
            <a:pPr marL="0" indent="0">
              <a:buNone/>
            </a:pPr>
            <a:endParaRPr lang="en-US" altLang="ja-JP" b="1" dirty="0">
              <a:latin typeface="游ゴシック" panose="020B0400000000000000" pitchFamily="50" charset="-128"/>
              <a:ea typeface="游ゴシック" panose="020B0400000000000000" pitchFamily="50" charset="-128"/>
            </a:endParaRPr>
          </a:p>
          <a:p>
            <a:pPr marL="0" indent="0">
              <a:buNone/>
            </a:pPr>
            <a:r>
              <a:rPr lang="ja-JP" altLang="en-US" b="1" dirty="0">
                <a:latin typeface="游ゴシック" panose="020B0400000000000000" pitchFamily="50" charset="-128"/>
                <a:ea typeface="游ゴシック" panose="020B0400000000000000" pitchFamily="50" charset="-128"/>
              </a:rPr>
              <a:t>　　　</a:t>
            </a:r>
            <a:r>
              <a:rPr lang="ja-JP" altLang="en-US" b="1" dirty="0">
                <a:solidFill>
                  <a:srgbClr val="00B0F0"/>
                </a:solidFill>
                <a:highlight>
                  <a:srgbClr val="FFFF00"/>
                </a:highlight>
                <a:latin typeface="游ゴシック" panose="020B0400000000000000" pitchFamily="50" charset="-128"/>
                <a:ea typeface="游ゴシック" panose="020B0400000000000000" pitchFamily="50" charset="-128"/>
              </a:rPr>
              <a:t>心地よさ</a:t>
            </a:r>
            <a:r>
              <a:rPr lang="ja-JP" altLang="en-US" b="1" dirty="0">
                <a:latin typeface="游ゴシック" panose="020B0400000000000000" pitchFamily="50" charset="-128"/>
                <a:ea typeface="游ゴシック" panose="020B0400000000000000" pitchFamily="50" charset="-128"/>
              </a:rPr>
              <a:t>　　</a:t>
            </a:r>
            <a:r>
              <a:rPr lang="en-US" altLang="ja-JP" b="1" dirty="0">
                <a:latin typeface="游ゴシック" panose="020B0400000000000000" pitchFamily="50" charset="-128"/>
                <a:ea typeface="游ゴシック" panose="020B0400000000000000" pitchFamily="50" charset="-128"/>
              </a:rPr>
              <a:t>×</a:t>
            </a:r>
            <a:r>
              <a:rPr lang="ja-JP" altLang="en-US" b="1" dirty="0">
                <a:latin typeface="游ゴシック" panose="020B0400000000000000" pitchFamily="50" charset="-128"/>
                <a:ea typeface="游ゴシック" panose="020B0400000000000000" pitchFamily="50" charset="-128"/>
              </a:rPr>
              <a:t>　　</a:t>
            </a:r>
            <a:r>
              <a:rPr lang="ja-JP" altLang="en-US" b="1" dirty="0">
                <a:solidFill>
                  <a:srgbClr val="00B050"/>
                </a:solidFill>
                <a:highlight>
                  <a:srgbClr val="FFFF00"/>
                </a:highlight>
                <a:latin typeface="游ゴシック" panose="020B0400000000000000" pitchFamily="50" charset="-128"/>
                <a:ea typeface="游ゴシック" panose="020B0400000000000000" pitchFamily="50" charset="-128"/>
              </a:rPr>
              <a:t>温かい配慮</a:t>
            </a:r>
            <a:r>
              <a:rPr lang="ja-JP" altLang="en-US" b="1" dirty="0">
                <a:latin typeface="游ゴシック" panose="020B0400000000000000" pitchFamily="50" charset="-128"/>
                <a:ea typeface="游ゴシック" panose="020B0400000000000000" pitchFamily="50" charset="-128"/>
              </a:rPr>
              <a:t>　　</a:t>
            </a:r>
            <a:r>
              <a:rPr lang="ja-JP" altLang="en-US" b="1" dirty="0">
                <a:solidFill>
                  <a:schemeClr val="bg1"/>
                </a:solidFill>
                <a:latin typeface="游ゴシック" panose="020B0400000000000000" pitchFamily="50" charset="-128"/>
                <a:ea typeface="游ゴシック" panose="020B0400000000000000" pitchFamily="50" charset="-128"/>
              </a:rPr>
              <a:t>＝　会員増強・維持</a:t>
            </a:r>
            <a:endParaRPr lang="en-US" altLang="ja-JP" b="1" dirty="0">
              <a:solidFill>
                <a:schemeClr val="bg1"/>
              </a:solidFill>
              <a:latin typeface="游ゴシック" panose="020B0400000000000000" pitchFamily="50" charset="-128"/>
              <a:ea typeface="游ゴシック" panose="020B0400000000000000" pitchFamily="50" charset="-128"/>
            </a:endParaRPr>
          </a:p>
          <a:p>
            <a:pPr marL="0" indent="0">
              <a:buNone/>
            </a:pPr>
            <a:r>
              <a:rPr lang="ja-JP" altLang="en-US" b="1" dirty="0">
                <a:latin typeface="游ゴシック" panose="020B0400000000000000" pitchFamily="50" charset="-128"/>
                <a:ea typeface="游ゴシック" panose="020B0400000000000000" pitchFamily="50" charset="-128"/>
              </a:rPr>
              <a:t>　　 </a:t>
            </a:r>
            <a:r>
              <a:rPr lang="ja-JP" altLang="en-US" sz="2400" b="1" dirty="0">
                <a:latin typeface="游ゴシック" panose="020B0400000000000000" pitchFamily="50" charset="-128"/>
                <a:ea typeface="游ゴシック" panose="020B0400000000000000" pitchFamily="50" charset="-128"/>
              </a:rPr>
              <a:t>（承認欲求）　　　  　  （社会的欲求）</a:t>
            </a:r>
            <a:endParaRPr lang="en-US" altLang="ja-JP" sz="2400" b="1" dirty="0">
              <a:latin typeface="游ゴシック" panose="020B0400000000000000" pitchFamily="50" charset="-128"/>
              <a:ea typeface="游ゴシック" panose="020B0400000000000000" pitchFamily="50" charset="-128"/>
            </a:endParaRPr>
          </a:p>
          <a:p>
            <a:pPr marL="0" indent="0">
              <a:buNone/>
            </a:pPr>
            <a:r>
              <a:rPr lang="ja-JP" altLang="en-US" sz="2400" b="1" dirty="0">
                <a:latin typeface="游ゴシック" panose="020B0400000000000000" pitchFamily="50" charset="-128"/>
                <a:ea typeface="游ゴシック" panose="020B0400000000000000" pitchFamily="50" charset="-128"/>
              </a:rPr>
              <a:t>　 　 </a:t>
            </a:r>
            <a:r>
              <a:rPr lang="ja-JP" altLang="en-US" sz="2400" b="1" dirty="0">
                <a:solidFill>
                  <a:srgbClr val="FF0000"/>
                </a:solidFill>
                <a:latin typeface="游ゴシック" panose="020B0400000000000000" pitchFamily="50" charset="-128"/>
                <a:ea typeface="游ゴシック" panose="020B0400000000000000" pitchFamily="50" charset="-128"/>
              </a:rPr>
              <a:t>（皆からの認知）　　    （寛容さ）</a:t>
            </a:r>
            <a:endParaRPr lang="en-US" altLang="ja-JP" sz="2400" b="1" dirty="0">
              <a:solidFill>
                <a:srgbClr val="FF0000"/>
              </a:solidFill>
              <a:latin typeface="游ゴシック" panose="020B0400000000000000" pitchFamily="50" charset="-128"/>
              <a:ea typeface="游ゴシック" panose="020B0400000000000000" pitchFamily="50" charset="-128"/>
            </a:endParaRPr>
          </a:p>
          <a:p>
            <a:pPr marL="0" indent="0">
              <a:buNone/>
            </a:pPr>
            <a:endParaRPr lang="en-US" altLang="ja-JP" dirty="0">
              <a:latin typeface="游ゴシック" panose="020B0400000000000000" pitchFamily="50" charset="-128"/>
              <a:ea typeface="游ゴシック" panose="020B0400000000000000" pitchFamily="50" charset="-128"/>
            </a:endParaRPr>
          </a:p>
          <a:p>
            <a:pPr marL="0" indent="0">
              <a:buNone/>
            </a:pPr>
            <a:r>
              <a:rPr lang="ja-JP" altLang="en-US" dirty="0">
                <a:latin typeface="游ゴシック" panose="020B0400000000000000" pitchFamily="50" charset="-128"/>
                <a:ea typeface="游ゴシック" panose="020B0400000000000000" pitchFamily="50" charset="-128"/>
              </a:rPr>
              <a:t>　　　</a:t>
            </a:r>
          </a:p>
        </p:txBody>
      </p:sp>
    </p:spTree>
    <p:extLst>
      <p:ext uri="{BB962C8B-B14F-4D97-AF65-F5344CB8AC3E}">
        <p14:creationId xmlns:p14="http://schemas.microsoft.com/office/powerpoint/2010/main" val="382818578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a:extLst>
              <a:ext uri="{FF2B5EF4-FFF2-40B4-BE49-F238E27FC236}">
                <a16:creationId xmlns:a16="http://schemas.microsoft.com/office/drawing/2014/main" id="{C4DE7104-369D-294D-EDEF-8055B4896C11}"/>
              </a:ext>
            </a:extLst>
          </p:cNvPr>
          <p:cNvSpPr/>
          <p:nvPr/>
        </p:nvSpPr>
        <p:spPr>
          <a:xfrm>
            <a:off x="838200" y="3428999"/>
            <a:ext cx="10515600" cy="1870969"/>
          </a:xfrm>
          <a:prstGeom prst="rect">
            <a:avLst/>
          </a:prstGeom>
          <a:solidFill>
            <a:schemeClr val="bg1"/>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a:extLst>
              <a:ext uri="{FF2B5EF4-FFF2-40B4-BE49-F238E27FC236}">
                <a16:creationId xmlns:a16="http://schemas.microsoft.com/office/drawing/2014/main" id="{6C427E33-83F8-BDF9-50D9-F89DE3249AA6}"/>
              </a:ext>
            </a:extLst>
          </p:cNvPr>
          <p:cNvSpPr>
            <a:spLocks noGrp="1"/>
          </p:cNvSpPr>
          <p:nvPr>
            <p:ph type="title"/>
          </p:nvPr>
        </p:nvSpPr>
        <p:spPr>
          <a:solidFill>
            <a:schemeClr val="accent5">
              <a:lumMod val="20000"/>
              <a:lumOff val="80000"/>
            </a:schemeClr>
          </a:solidFill>
          <a:ln>
            <a:solidFill>
              <a:schemeClr val="accent1"/>
            </a:solidFill>
          </a:ln>
        </p:spPr>
        <p:txBody>
          <a:bodyPr>
            <a:normAutofit/>
          </a:bodyPr>
          <a:lstStyle/>
          <a:p>
            <a:pPr algn="ctr"/>
            <a:r>
              <a:rPr kumimoji="1" lang="ja-JP" altLang="en-US" sz="3200" b="1" i="0" u="none" strike="noStrike" kern="1200" cap="none" spc="0" normalizeH="0" baseline="0" noProof="0" dirty="0">
                <a:ln>
                  <a:noFill/>
                </a:ln>
                <a:solidFill>
                  <a:prstClr val="black"/>
                </a:solidFill>
                <a:uLnTx/>
                <a:uFillTx/>
                <a:latin typeface="+mn-ea"/>
                <a:ea typeface="+mn-ea"/>
                <a:cs typeface="+mj-cs"/>
              </a:rPr>
              <a:t>“クラブの居心地”　</a:t>
            </a:r>
            <a:r>
              <a:rPr kumimoji="1" lang="en-US" altLang="ja-JP" sz="3200" b="1" i="0" u="none" strike="noStrike" kern="1200" cap="none" spc="0" normalizeH="0" baseline="0" noProof="0" dirty="0">
                <a:ln>
                  <a:noFill/>
                </a:ln>
                <a:solidFill>
                  <a:prstClr val="black"/>
                </a:solidFill>
                <a:uLnTx/>
                <a:uFillTx/>
                <a:latin typeface="+mn-ea"/>
                <a:ea typeface="+mn-ea"/>
                <a:cs typeface="+mj-cs"/>
              </a:rPr>
              <a:t>‥ </a:t>
            </a:r>
            <a:r>
              <a:rPr kumimoji="1" lang="ja-JP" altLang="en-US" sz="3200" b="1" i="0" u="none" strike="noStrike" kern="1200" cap="none" spc="0" normalizeH="0" baseline="0" noProof="0" dirty="0">
                <a:ln>
                  <a:noFill/>
                </a:ln>
                <a:solidFill>
                  <a:prstClr val="black"/>
                </a:solidFill>
                <a:uLnTx/>
                <a:uFillTx/>
                <a:latin typeface="+mn-ea"/>
                <a:ea typeface="+mn-ea"/>
                <a:cs typeface="+mj-cs"/>
              </a:rPr>
              <a:t>「</a:t>
            </a:r>
            <a:r>
              <a:rPr kumimoji="1" lang="ja-JP" altLang="en-US" sz="3200" b="1" i="0" u="none" strike="noStrike" kern="1200" cap="none" spc="0" normalizeH="0" baseline="0" noProof="0" dirty="0">
                <a:ln>
                  <a:noFill/>
                </a:ln>
                <a:solidFill>
                  <a:prstClr val="black"/>
                </a:solidFill>
                <a:uLnTx/>
                <a:uFillTx/>
                <a:latin typeface="+mn-ea"/>
                <a:ea typeface="+mn-ea"/>
              </a:rPr>
              <a:t>会員増強・維持の絶対法則」</a:t>
            </a:r>
            <a:endParaRPr kumimoji="1" lang="ja-JP" altLang="en-US" sz="3200" b="1" dirty="0">
              <a:latin typeface="+mn-ea"/>
              <a:ea typeface="+mn-ea"/>
            </a:endParaRPr>
          </a:p>
        </p:txBody>
      </p:sp>
      <p:sp>
        <p:nvSpPr>
          <p:cNvPr id="4" name="コンテンツ プレースホルダー 3">
            <a:extLst>
              <a:ext uri="{FF2B5EF4-FFF2-40B4-BE49-F238E27FC236}">
                <a16:creationId xmlns:a16="http://schemas.microsoft.com/office/drawing/2014/main" id="{687B1C5E-DD92-6F38-51A7-59B24E6D4225}"/>
              </a:ext>
            </a:extLst>
          </p:cNvPr>
          <p:cNvSpPr>
            <a:spLocks noGrp="1"/>
          </p:cNvSpPr>
          <p:nvPr>
            <p:ph idx="1"/>
          </p:nvPr>
        </p:nvSpPr>
        <p:spPr/>
        <p:txBody>
          <a:bodyPr>
            <a:normAutofit fontScale="92500" lnSpcReduction="20000"/>
          </a:bodyPr>
          <a:lstStyle/>
          <a:p>
            <a:endParaRPr lang="en-US" altLang="ja-JP" dirty="0"/>
          </a:p>
          <a:p>
            <a:endParaRPr lang="en-US" altLang="ja-JP" dirty="0"/>
          </a:p>
          <a:p>
            <a:pPr marL="0" indent="0">
              <a:buNone/>
            </a:pPr>
            <a:r>
              <a:rPr lang="ja-JP" altLang="en-US" dirty="0"/>
              <a:t>　　　</a:t>
            </a:r>
            <a:r>
              <a:rPr lang="ja-JP" altLang="en-US" b="1" dirty="0">
                <a:solidFill>
                  <a:srgbClr val="FF0000"/>
                </a:solidFill>
                <a:latin typeface="游ゴシック" panose="020B0400000000000000" pitchFamily="50" charset="-128"/>
                <a:ea typeface="游ゴシック" panose="020B0400000000000000" pitchFamily="50" charset="-128"/>
              </a:rPr>
              <a:t>“クラブ内の居心地” の方程式</a:t>
            </a:r>
            <a:endParaRPr lang="en-US" altLang="ja-JP" b="1" dirty="0">
              <a:solidFill>
                <a:srgbClr val="FF0000"/>
              </a:solidFill>
              <a:latin typeface="游ゴシック" panose="020B0400000000000000" pitchFamily="50" charset="-128"/>
              <a:ea typeface="游ゴシック" panose="020B0400000000000000" pitchFamily="50" charset="-128"/>
            </a:endParaRPr>
          </a:p>
          <a:p>
            <a:pPr marL="0" indent="0">
              <a:buNone/>
            </a:pPr>
            <a:r>
              <a:rPr lang="ja-JP" altLang="en-US" b="1" dirty="0">
                <a:solidFill>
                  <a:srgbClr val="FF0000"/>
                </a:solidFill>
                <a:latin typeface="游ゴシック" panose="020B0400000000000000" pitchFamily="50" charset="-128"/>
                <a:ea typeface="游ゴシック" panose="020B0400000000000000" pitchFamily="50" charset="-128"/>
              </a:rPr>
              <a:t>　</a:t>
            </a:r>
            <a:endParaRPr lang="en-US" altLang="ja-JP" b="1" dirty="0">
              <a:solidFill>
                <a:srgbClr val="FF0000"/>
              </a:solidFill>
              <a:latin typeface="游ゴシック" panose="020B0400000000000000" pitchFamily="50" charset="-128"/>
              <a:ea typeface="游ゴシック" panose="020B0400000000000000" pitchFamily="50" charset="-128"/>
            </a:endParaRPr>
          </a:p>
          <a:p>
            <a:pPr marL="0" indent="0">
              <a:buNone/>
            </a:pPr>
            <a:endParaRPr lang="en-US" altLang="ja-JP" b="1" dirty="0">
              <a:latin typeface="游ゴシック" panose="020B0400000000000000" pitchFamily="50" charset="-128"/>
              <a:ea typeface="游ゴシック" panose="020B0400000000000000" pitchFamily="50" charset="-128"/>
            </a:endParaRPr>
          </a:p>
          <a:p>
            <a:pPr marL="0" indent="0">
              <a:buNone/>
            </a:pPr>
            <a:r>
              <a:rPr lang="ja-JP" altLang="en-US" b="1" dirty="0">
                <a:latin typeface="游ゴシック" panose="020B0400000000000000" pitchFamily="50" charset="-128"/>
                <a:ea typeface="游ゴシック" panose="020B0400000000000000" pitchFamily="50" charset="-128"/>
              </a:rPr>
              <a:t>　　　</a:t>
            </a:r>
            <a:r>
              <a:rPr lang="ja-JP" altLang="en-US" b="1" dirty="0">
                <a:solidFill>
                  <a:srgbClr val="00B0F0"/>
                </a:solidFill>
                <a:highlight>
                  <a:srgbClr val="FFFF00"/>
                </a:highlight>
                <a:latin typeface="游ゴシック" panose="020B0400000000000000" pitchFamily="50" charset="-128"/>
                <a:ea typeface="游ゴシック" panose="020B0400000000000000" pitchFamily="50" charset="-128"/>
              </a:rPr>
              <a:t>心地よさ</a:t>
            </a:r>
            <a:r>
              <a:rPr lang="ja-JP" altLang="en-US" b="1" dirty="0">
                <a:latin typeface="游ゴシック" panose="020B0400000000000000" pitchFamily="50" charset="-128"/>
                <a:ea typeface="游ゴシック" panose="020B0400000000000000" pitchFamily="50" charset="-128"/>
              </a:rPr>
              <a:t>　　</a:t>
            </a:r>
            <a:r>
              <a:rPr lang="en-US" altLang="ja-JP" b="1" dirty="0">
                <a:latin typeface="游ゴシック" panose="020B0400000000000000" pitchFamily="50" charset="-128"/>
                <a:ea typeface="游ゴシック" panose="020B0400000000000000" pitchFamily="50" charset="-128"/>
              </a:rPr>
              <a:t>×</a:t>
            </a:r>
            <a:r>
              <a:rPr lang="ja-JP" altLang="en-US" b="1" dirty="0">
                <a:latin typeface="游ゴシック" panose="020B0400000000000000" pitchFamily="50" charset="-128"/>
                <a:ea typeface="游ゴシック" panose="020B0400000000000000" pitchFamily="50" charset="-128"/>
              </a:rPr>
              <a:t>　　</a:t>
            </a:r>
            <a:r>
              <a:rPr lang="ja-JP" altLang="en-US" b="1" dirty="0">
                <a:solidFill>
                  <a:srgbClr val="00B050"/>
                </a:solidFill>
                <a:highlight>
                  <a:srgbClr val="FFFF00"/>
                </a:highlight>
                <a:latin typeface="游ゴシック" panose="020B0400000000000000" pitchFamily="50" charset="-128"/>
                <a:ea typeface="游ゴシック" panose="020B0400000000000000" pitchFamily="50" charset="-128"/>
              </a:rPr>
              <a:t>温かい配慮</a:t>
            </a:r>
            <a:r>
              <a:rPr lang="ja-JP" altLang="en-US" b="1" dirty="0">
                <a:latin typeface="游ゴシック" panose="020B0400000000000000" pitchFamily="50" charset="-128"/>
                <a:ea typeface="游ゴシック" panose="020B0400000000000000" pitchFamily="50" charset="-128"/>
              </a:rPr>
              <a:t>　　＝　</a:t>
            </a:r>
            <a:r>
              <a:rPr lang="ja-JP" altLang="en-US" b="1" dirty="0">
                <a:solidFill>
                  <a:schemeClr val="accent2">
                    <a:lumMod val="50000"/>
                  </a:schemeClr>
                </a:solidFill>
                <a:highlight>
                  <a:srgbClr val="FFFF00"/>
                </a:highlight>
                <a:latin typeface="游ゴシック" panose="020B0400000000000000" pitchFamily="50" charset="-128"/>
                <a:ea typeface="游ゴシック" panose="020B0400000000000000" pitchFamily="50" charset="-128"/>
              </a:rPr>
              <a:t>会員増強・維持</a:t>
            </a:r>
            <a:endParaRPr lang="en-US" altLang="ja-JP" b="1" dirty="0">
              <a:solidFill>
                <a:schemeClr val="accent2">
                  <a:lumMod val="50000"/>
                </a:schemeClr>
              </a:solidFill>
              <a:highlight>
                <a:srgbClr val="FFFF00"/>
              </a:highlight>
              <a:latin typeface="游ゴシック" panose="020B0400000000000000" pitchFamily="50" charset="-128"/>
              <a:ea typeface="游ゴシック" panose="020B0400000000000000" pitchFamily="50" charset="-128"/>
            </a:endParaRPr>
          </a:p>
          <a:p>
            <a:pPr marL="0" indent="0">
              <a:buNone/>
            </a:pPr>
            <a:r>
              <a:rPr lang="ja-JP" altLang="en-US" b="1" dirty="0">
                <a:latin typeface="游ゴシック" panose="020B0400000000000000" pitchFamily="50" charset="-128"/>
                <a:ea typeface="游ゴシック" panose="020B0400000000000000" pitchFamily="50" charset="-128"/>
              </a:rPr>
              <a:t>　　 </a:t>
            </a:r>
            <a:r>
              <a:rPr lang="ja-JP" altLang="en-US" sz="2400" b="1" dirty="0">
                <a:latin typeface="游ゴシック" panose="020B0400000000000000" pitchFamily="50" charset="-128"/>
                <a:ea typeface="游ゴシック" panose="020B0400000000000000" pitchFamily="50" charset="-128"/>
              </a:rPr>
              <a:t>（承認欲求）　　　  　  （社会的欲求）</a:t>
            </a:r>
            <a:endParaRPr lang="en-US" altLang="ja-JP" sz="2400" b="1" dirty="0">
              <a:latin typeface="游ゴシック" panose="020B0400000000000000" pitchFamily="50" charset="-128"/>
              <a:ea typeface="游ゴシック" panose="020B0400000000000000" pitchFamily="50" charset="-128"/>
            </a:endParaRPr>
          </a:p>
          <a:p>
            <a:pPr marL="0" indent="0">
              <a:buNone/>
            </a:pPr>
            <a:r>
              <a:rPr lang="ja-JP" altLang="en-US" sz="2400" b="1" dirty="0">
                <a:latin typeface="游ゴシック" panose="020B0400000000000000" pitchFamily="50" charset="-128"/>
                <a:ea typeface="游ゴシック" panose="020B0400000000000000" pitchFamily="50" charset="-128"/>
              </a:rPr>
              <a:t>　 　 </a:t>
            </a:r>
            <a:r>
              <a:rPr lang="ja-JP" altLang="en-US" sz="2400" b="1" dirty="0">
                <a:solidFill>
                  <a:srgbClr val="FF0000"/>
                </a:solidFill>
                <a:latin typeface="游ゴシック" panose="020B0400000000000000" pitchFamily="50" charset="-128"/>
                <a:ea typeface="游ゴシック" panose="020B0400000000000000" pitchFamily="50" charset="-128"/>
              </a:rPr>
              <a:t>（皆からの認知）　  　  （寛容さ）</a:t>
            </a:r>
            <a:endParaRPr lang="en-US" altLang="ja-JP" sz="2400" b="1" dirty="0">
              <a:solidFill>
                <a:srgbClr val="FF0000"/>
              </a:solidFill>
              <a:latin typeface="游ゴシック" panose="020B0400000000000000" pitchFamily="50" charset="-128"/>
              <a:ea typeface="游ゴシック" panose="020B0400000000000000" pitchFamily="50" charset="-128"/>
            </a:endParaRPr>
          </a:p>
          <a:p>
            <a:pPr marL="0" indent="0">
              <a:buNone/>
            </a:pPr>
            <a:endParaRPr lang="en-US" altLang="ja-JP" b="1" dirty="0">
              <a:latin typeface="+mj-ea"/>
              <a:ea typeface="+mj-ea"/>
            </a:endParaRPr>
          </a:p>
          <a:p>
            <a:pPr marL="0" indent="0">
              <a:buNone/>
            </a:pPr>
            <a:r>
              <a:rPr lang="ja-JP" altLang="en-US" dirty="0"/>
              <a:t>　　　</a:t>
            </a:r>
          </a:p>
        </p:txBody>
      </p:sp>
    </p:spTree>
    <p:extLst>
      <p:ext uri="{BB962C8B-B14F-4D97-AF65-F5344CB8AC3E}">
        <p14:creationId xmlns:p14="http://schemas.microsoft.com/office/powerpoint/2010/main" val="15369120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a:extLst>
              <a:ext uri="{FF2B5EF4-FFF2-40B4-BE49-F238E27FC236}">
                <a16:creationId xmlns:a16="http://schemas.microsoft.com/office/drawing/2014/main" id="{B58D8B5E-7DDD-4F08-8368-4D5AA4E42236}"/>
              </a:ext>
            </a:extLst>
          </p:cNvPr>
          <p:cNvSpPr/>
          <p:nvPr/>
        </p:nvSpPr>
        <p:spPr>
          <a:xfrm>
            <a:off x="838200" y="2672179"/>
            <a:ext cx="10507463" cy="2183906"/>
          </a:xfrm>
          <a:prstGeom prst="rect">
            <a:avLst/>
          </a:prstGeom>
          <a:solidFill>
            <a:schemeClr val="bg1"/>
          </a:solid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2" name="タイトル 1">
            <a:extLst>
              <a:ext uri="{FF2B5EF4-FFF2-40B4-BE49-F238E27FC236}">
                <a16:creationId xmlns:a16="http://schemas.microsoft.com/office/drawing/2014/main" id="{7A1DA2BF-2BDE-33F4-79C6-F3029B255843}"/>
              </a:ext>
            </a:extLst>
          </p:cNvPr>
          <p:cNvSpPr>
            <a:spLocks noGrp="1"/>
          </p:cNvSpPr>
          <p:nvPr>
            <p:ph type="title"/>
          </p:nvPr>
        </p:nvSpPr>
        <p:spPr>
          <a:xfrm>
            <a:off x="838201" y="365125"/>
            <a:ext cx="10507462" cy="1325563"/>
          </a:xfrm>
          <a:solidFill>
            <a:schemeClr val="accent5">
              <a:lumMod val="20000"/>
              <a:lumOff val="80000"/>
            </a:schemeClr>
          </a:solidFill>
          <a:ln>
            <a:solidFill>
              <a:schemeClr val="accent1"/>
            </a:solidFill>
          </a:ln>
        </p:spPr>
        <p:txBody>
          <a:bodyPr>
            <a:normAutofit/>
          </a:bodyPr>
          <a:lstStyle/>
          <a:p>
            <a:pPr algn="ctr"/>
            <a:r>
              <a:rPr lang="ja-JP" altLang="en-US" sz="3200" b="1" dirty="0">
                <a:latin typeface="+mn-ea"/>
                <a:ea typeface="+mn-ea"/>
              </a:rPr>
              <a:t>最後に、改めて</a:t>
            </a:r>
            <a:r>
              <a:rPr kumimoji="1" lang="ja-JP" altLang="en-US" sz="3200" b="1" dirty="0">
                <a:solidFill>
                  <a:srgbClr val="FF0000"/>
                </a:solidFill>
                <a:latin typeface="+mn-ea"/>
                <a:ea typeface="+mn-ea"/>
              </a:rPr>
              <a:t>ロータリーの魅力</a:t>
            </a:r>
            <a:r>
              <a:rPr kumimoji="1" lang="ja-JP" altLang="en-US" sz="3200" b="1" dirty="0">
                <a:latin typeface="+mn-ea"/>
                <a:ea typeface="+mn-ea"/>
              </a:rPr>
              <a:t>を考えると</a:t>
            </a:r>
            <a:r>
              <a:rPr kumimoji="1" lang="en-US" altLang="ja-JP" sz="3200" b="1" dirty="0">
                <a:latin typeface="+mn-ea"/>
                <a:ea typeface="+mn-ea"/>
              </a:rPr>
              <a:t>…</a:t>
            </a:r>
            <a:r>
              <a:rPr kumimoji="1" lang="ja-JP" altLang="en-US" sz="3200" b="1" dirty="0">
                <a:latin typeface="+mn-ea"/>
                <a:ea typeface="+mn-ea"/>
              </a:rPr>
              <a:t> </a:t>
            </a:r>
          </a:p>
        </p:txBody>
      </p:sp>
      <p:sp>
        <p:nvSpPr>
          <p:cNvPr id="7" name="コンテンツ プレースホルダー 2">
            <a:extLst>
              <a:ext uri="{FF2B5EF4-FFF2-40B4-BE49-F238E27FC236}">
                <a16:creationId xmlns:a16="http://schemas.microsoft.com/office/drawing/2014/main" id="{5950DBAF-2FEC-6E20-2955-9E9A74953DF8}"/>
              </a:ext>
            </a:extLst>
          </p:cNvPr>
          <p:cNvSpPr>
            <a:spLocks noGrp="1"/>
          </p:cNvSpPr>
          <p:nvPr>
            <p:ph idx="1"/>
          </p:nvPr>
        </p:nvSpPr>
        <p:spPr>
          <a:xfrm>
            <a:off x="838200" y="2141537"/>
            <a:ext cx="11353799" cy="4351338"/>
          </a:xfrm>
        </p:spPr>
        <p:txBody>
          <a:bodyPr>
            <a:normAutofit lnSpcReduction="10000"/>
          </a:bodyPr>
          <a:lstStyle/>
          <a:p>
            <a:pPr marL="0" indent="0">
              <a:buNone/>
            </a:pPr>
            <a:r>
              <a:rPr lang="ja-JP" altLang="en-US" sz="2000" b="1" dirty="0">
                <a:latin typeface="游ゴシック" panose="020B0400000000000000" pitchFamily="50" charset="-128"/>
                <a:ea typeface="游ゴシック" panose="020B0400000000000000" pitchFamily="50" charset="-128"/>
              </a:rPr>
              <a:t>ロータリーでは、</a:t>
            </a:r>
            <a:r>
              <a:rPr lang="ja-JP" altLang="en-US" sz="2000" b="1" dirty="0">
                <a:solidFill>
                  <a:srgbClr val="FF0000"/>
                </a:solidFill>
                <a:highlight>
                  <a:srgbClr val="FFFF00"/>
                </a:highlight>
                <a:latin typeface="游ゴシック" panose="020B0400000000000000" pitchFamily="50" charset="-128"/>
                <a:ea typeface="游ゴシック" panose="020B0400000000000000" pitchFamily="50" charset="-128"/>
              </a:rPr>
              <a:t>「人生の目的」</a:t>
            </a:r>
            <a:r>
              <a:rPr lang="ja-JP" altLang="en-US" sz="2000" b="1" dirty="0">
                <a:latin typeface="游ゴシック" panose="020B0400000000000000" pitchFamily="50" charset="-128"/>
                <a:ea typeface="游ゴシック" panose="020B0400000000000000" pitchFamily="50" charset="-128"/>
              </a:rPr>
              <a:t>を知ることができるという人がいます</a:t>
            </a:r>
            <a:endParaRPr lang="en-US" altLang="ja-JP" sz="2000" b="1" dirty="0">
              <a:latin typeface="游ゴシック" panose="020B0400000000000000" pitchFamily="50" charset="-128"/>
              <a:ea typeface="游ゴシック" panose="020B0400000000000000" pitchFamily="50" charset="-128"/>
            </a:endParaRPr>
          </a:p>
          <a:p>
            <a:pPr marL="0" indent="0">
              <a:buNone/>
            </a:pPr>
            <a:r>
              <a:rPr kumimoji="1" lang="ja-JP" altLang="en-US" sz="2000" b="1" dirty="0">
                <a:latin typeface="游ゴシック" panose="020B0400000000000000" pitchFamily="50" charset="-128"/>
                <a:ea typeface="游ゴシック" panose="020B0400000000000000" pitchFamily="50" charset="-128"/>
              </a:rPr>
              <a:t>　</a:t>
            </a:r>
            <a:endParaRPr kumimoji="1" lang="en-US" altLang="ja-JP" sz="2000" b="1" dirty="0">
              <a:latin typeface="游ゴシック" panose="020B0400000000000000" pitchFamily="50" charset="-128"/>
              <a:ea typeface="游ゴシック" panose="020B0400000000000000" pitchFamily="50" charset="-128"/>
            </a:endParaRPr>
          </a:p>
          <a:p>
            <a:pPr marL="0" indent="0">
              <a:buNone/>
            </a:pPr>
            <a:r>
              <a:rPr kumimoji="1" lang="ja-JP" altLang="en-US" sz="2000" b="1" dirty="0">
                <a:solidFill>
                  <a:srgbClr val="FF0000"/>
                </a:solidFill>
                <a:latin typeface="游ゴシック" panose="020B0400000000000000" pitchFamily="50" charset="-128"/>
                <a:ea typeface="游ゴシック" panose="020B0400000000000000" pitchFamily="50" charset="-128"/>
              </a:rPr>
              <a:t>⇒ </a:t>
            </a:r>
            <a:r>
              <a:rPr kumimoji="1" lang="ja-JP" altLang="en-US" sz="2000" b="1" dirty="0">
                <a:solidFill>
                  <a:srgbClr val="7030A0"/>
                </a:solidFill>
                <a:latin typeface="游ゴシック" panose="020B0400000000000000" pitchFamily="50" charset="-128"/>
                <a:ea typeface="游ゴシック" panose="020B0400000000000000" pitchFamily="50" charset="-128"/>
              </a:rPr>
              <a:t>「人生の目的」とは何か？　</a:t>
            </a:r>
            <a:r>
              <a:rPr kumimoji="1" lang="ja-JP" altLang="en-US" sz="2000" b="1" dirty="0">
                <a:latin typeface="游ゴシック" panose="020B0400000000000000" pitchFamily="50" charset="-128"/>
                <a:ea typeface="游ゴシック" panose="020B0400000000000000" pitchFamily="50" charset="-128"/>
              </a:rPr>
              <a:t>先覚者たちはそれをどう説いているのか？</a:t>
            </a:r>
            <a:endParaRPr kumimoji="1" lang="en-US" altLang="ja-JP" sz="2000" b="1" dirty="0">
              <a:latin typeface="游ゴシック" panose="020B0400000000000000" pitchFamily="50" charset="-128"/>
              <a:ea typeface="游ゴシック" panose="020B0400000000000000" pitchFamily="50" charset="-128"/>
            </a:endParaRPr>
          </a:p>
          <a:p>
            <a:pPr marL="0" indent="0">
              <a:buNone/>
            </a:pPr>
            <a:r>
              <a:rPr lang="ja-JP" altLang="en-US" sz="2000" b="1" dirty="0">
                <a:latin typeface="游ゴシック" panose="020B0400000000000000" pitchFamily="50" charset="-128"/>
                <a:ea typeface="游ゴシック" panose="020B0400000000000000" pitchFamily="50" charset="-128"/>
              </a:rPr>
              <a:t>　　・新渡戸稲造・内村鑑三：　</a:t>
            </a:r>
            <a:r>
              <a:rPr lang="ja-JP" altLang="en-US" sz="2000" b="1" dirty="0">
                <a:solidFill>
                  <a:srgbClr val="FF0000"/>
                </a:solidFill>
                <a:latin typeface="游ゴシック" panose="020B0400000000000000" pitchFamily="50" charset="-128"/>
                <a:ea typeface="游ゴシック" panose="020B0400000000000000" pitchFamily="50" charset="-128"/>
              </a:rPr>
              <a:t>「品格の完成」（＝ 「人生をエレガントに！」）</a:t>
            </a:r>
            <a:endParaRPr lang="en-US" altLang="ja-JP" sz="2000" b="1" dirty="0">
              <a:solidFill>
                <a:srgbClr val="FF0000"/>
              </a:solidFill>
              <a:latin typeface="游ゴシック" panose="020B0400000000000000" pitchFamily="50" charset="-128"/>
              <a:ea typeface="游ゴシック" panose="020B0400000000000000" pitchFamily="50" charset="-128"/>
            </a:endParaRPr>
          </a:p>
          <a:p>
            <a:pPr marL="0" indent="0">
              <a:buNone/>
            </a:pPr>
            <a:r>
              <a:rPr kumimoji="1" lang="ja-JP" altLang="en-US" sz="2000" b="1" dirty="0">
                <a:latin typeface="游ゴシック" panose="020B0400000000000000" pitchFamily="50" charset="-128"/>
                <a:ea typeface="游ゴシック" panose="020B0400000000000000" pitchFamily="50" charset="-128"/>
              </a:rPr>
              <a:t>　　・仏教（真言宗）の教え：　</a:t>
            </a:r>
            <a:r>
              <a:rPr kumimoji="1" lang="ja-JP" altLang="en-US" sz="2000" b="1" dirty="0">
                <a:solidFill>
                  <a:srgbClr val="FF0000"/>
                </a:solidFill>
                <a:latin typeface="游ゴシック" panose="020B0400000000000000" pitchFamily="50" charset="-128"/>
                <a:ea typeface="游ゴシック" panose="020B0400000000000000" pitchFamily="50" charset="-128"/>
              </a:rPr>
              <a:t>「心を磨くこと」</a:t>
            </a:r>
            <a:endParaRPr kumimoji="1" lang="en-US" altLang="ja-JP" sz="2000" b="1" dirty="0">
              <a:solidFill>
                <a:srgbClr val="FF0000"/>
              </a:solidFill>
              <a:latin typeface="游ゴシック" panose="020B0400000000000000" pitchFamily="50" charset="-128"/>
              <a:ea typeface="游ゴシック" panose="020B0400000000000000" pitchFamily="50" charset="-128"/>
            </a:endParaRPr>
          </a:p>
          <a:p>
            <a:pPr marL="0" indent="0">
              <a:buNone/>
            </a:pPr>
            <a:r>
              <a:rPr lang="ja-JP" altLang="en-US" sz="2000" b="1" dirty="0">
                <a:latin typeface="游ゴシック" panose="020B0400000000000000" pitchFamily="50" charset="-128"/>
                <a:ea typeface="游ゴシック" panose="020B0400000000000000" pitchFamily="50" charset="-128"/>
              </a:rPr>
              <a:t>　　・京セラ・稲盛和夫氏　：　</a:t>
            </a:r>
            <a:r>
              <a:rPr lang="ja-JP" altLang="en-US" sz="2000" b="1" dirty="0">
                <a:solidFill>
                  <a:srgbClr val="FF0000"/>
                </a:solidFill>
                <a:latin typeface="游ゴシック" panose="020B0400000000000000" pitchFamily="50" charset="-128"/>
                <a:ea typeface="游ゴシック" panose="020B0400000000000000" pitchFamily="50" charset="-128"/>
              </a:rPr>
              <a:t>「心を磨き、魂を高めること」</a:t>
            </a:r>
            <a:endParaRPr lang="en-US" altLang="ja-JP" sz="2000" b="1" dirty="0">
              <a:solidFill>
                <a:srgbClr val="FF0000"/>
              </a:solidFill>
              <a:latin typeface="游ゴシック" panose="020B0400000000000000" pitchFamily="50" charset="-128"/>
              <a:ea typeface="游ゴシック" panose="020B0400000000000000" pitchFamily="50" charset="-128"/>
            </a:endParaRPr>
          </a:p>
          <a:p>
            <a:pPr marL="0" indent="0">
              <a:buNone/>
            </a:pPr>
            <a:r>
              <a:rPr lang="ja-JP" altLang="en-US" sz="2000" b="1" dirty="0">
                <a:solidFill>
                  <a:srgbClr val="FF0000"/>
                </a:solidFill>
                <a:latin typeface="游ゴシック" panose="020B0400000000000000" pitchFamily="50" charset="-128"/>
                <a:ea typeface="游ゴシック" panose="020B0400000000000000" pitchFamily="50" charset="-128"/>
              </a:rPr>
              <a:t>　　　　　　　　　　　　　　　　　　⇒「それは生きる意味、人生の意義そのもの」</a:t>
            </a:r>
            <a:endParaRPr lang="en-US" altLang="ja-JP" sz="2000" b="1" dirty="0">
              <a:solidFill>
                <a:srgbClr val="FF0000"/>
              </a:solidFill>
              <a:latin typeface="游ゴシック" panose="020B0400000000000000" pitchFamily="50" charset="-128"/>
              <a:ea typeface="游ゴシック" panose="020B0400000000000000" pitchFamily="50" charset="-128"/>
            </a:endParaRPr>
          </a:p>
          <a:p>
            <a:pPr marL="0" indent="0">
              <a:buNone/>
            </a:pPr>
            <a:r>
              <a:rPr kumimoji="1" lang="ja-JP" altLang="en-US" sz="2000" b="1" dirty="0">
                <a:latin typeface="游ゴシック" panose="020B0400000000000000" pitchFamily="50" charset="-128"/>
                <a:ea typeface="游ゴシック" panose="020B0400000000000000" pitchFamily="50" charset="-128"/>
              </a:rPr>
              <a:t>　</a:t>
            </a:r>
            <a:endParaRPr kumimoji="1" lang="en-US" altLang="ja-JP" sz="2000" b="1" dirty="0">
              <a:latin typeface="游ゴシック" panose="020B0400000000000000" pitchFamily="50" charset="-128"/>
              <a:ea typeface="游ゴシック" panose="020B0400000000000000" pitchFamily="50" charset="-128"/>
            </a:endParaRPr>
          </a:p>
          <a:p>
            <a:pPr marL="0" indent="0">
              <a:buNone/>
            </a:pPr>
            <a:r>
              <a:rPr kumimoji="1" lang="ja-JP" altLang="en-US" sz="2000" b="1" dirty="0">
                <a:latin typeface="游ゴシック" panose="020B0400000000000000" pitchFamily="50" charset="-128"/>
                <a:ea typeface="游ゴシック" panose="020B0400000000000000" pitchFamily="50" charset="-128"/>
              </a:rPr>
              <a:t>⇒ ロータリーの魅力は</a:t>
            </a:r>
            <a:r>
              <a:rPr kumimoji="1" lang="ja-JP" altLang="en-US" sz="2000" b="1" dirty="0">
                <a:solidFill>
                  <a:srgbClr val="0070C0"/>
                </a:solidFill>
                <a:latin typeface="游ゴシック" panose="020B0400000000000000" pitchFamily="50" charset="-128"/>
                <a:ea typeface="游ゴシック" panose="020B0400000000000000" pitchFamily="50" charset="-128"/>
              </a:rPr>
              <a:t>「自分磨きの旅」</a:t>
            </a:r>
            <a:r>
              <a:rPr kumimoji="1" lang="ja-JP" altLang="en-US" sz="2000" b="1" dirty="0">
                <a:latin typeface="游ゴシック" panose="020B0400000000000000" pitchFamily="50" charset="-128"/>
                <a:ea typeface="游ゴシック" panose="020B0400000000000000" pitchFamily="50" charset="-128"/>
              </a:rPr>
              <a:t>を経験できること（</a:t>
            </a:r>
            <a:r>
              <a:rPr kumimoji="1" lang="ja-JP" altLang="en-US" sz="2000" b="1" dirty="0">
                <a:solidFill>
                  <a:srgbClr val="FF0000"/>
                </a:solidFill>
                <a:highlight>
                  <a:srgbClr val="FFFF00"/>
                </a:highlight>
                <a:latin typeface="游ゴシック" panose="020B0400000000000000" pitchFamily="50" charset="-128"/>
                <a:ea typeface="游ゴシック" panose="020B0400000000000000" pitchFamily="50" charset="-128"/>
              </a:rPr>
              <a:t>＝「人生の道場」</a:t>
            </a:r>
            <a:r>
              <a:rPr kumimoji="1" lang="ja-JP" altLang="en-US" sz="2000" b="1" dirty="0">
                <a:highlight>
                  <a:srgbClr val="FFFF00"/>
                </a:highlight>
                <a:latin typeface="游ゴシック" panose="020B0400000000000000" pitchFamily="50" charset="-128"/>
                <a:ea typeface="游ゴシック" panose="020B0400000000000000" pitchFamily="50" charset="-128"/>
              </a:rPr>
              <a:t>米山梅吉翁</a:t>
            </a:r>
            <a:r>
              <a:rPr kumimoji="1" lang="ja-JP" altLang="en-US" sz="2000" b="1" dirty="0">
                <a:latin typeface="游ゴシック" panose="020B0400000000000000" pitchFamily="50" charset="-128"/>
                <a:ea typeface="游ゴシック" panose="020B0400000000000000" pitchFamily="50" charset="-128"/>
              </a:rPr>
              <a:t>）</a:t>
            </a:r>
            <a:endParaRPr kumimoji="1" lang="en-US" altLang="ja-JP" sz="2000" b="1" dirty="0">
              <a:latin typeface="游ゴシック" panose="020B0400000000000000" pitchFamily="50" charset="-128"/>
              <a:ea typeface="游ゴシック" panose="020B0400000000000000" pitchFamily="50" charset="-128"/>
            </a:endParaRPr>
          </a:p>
          <a:p>
            <a:pPr marL="0" indent="0">
              <a:buNone/>
            </a:pPr>
            <a:r>
              <a:rPr lang="ja-JP" altLang="en-US" sz="2000" b="1" dirty="0">
                <a:latin typeface="游ゴシック" panose="020B0400000000000000" pitchFamily="50" charset="-128"/>
                <a:ea typeface="游ゴシック" panose="020B0400000000000000" pitchFamily="50" charset="-128"/>
              </a:rPr>
              <a:t>　</a:t>
            </a:r>
            <a:endParaRPr lang="en-US" altLang="ja-JP" sz="2000" b="1" dirty="0">
              <a:latin typeface="游ゴシック" panose="020B0400000000000000" pitchFamily="50" charset="-128"/>
              <a:ea typeface="游ゴシック" panose="020B0400000000000000" pitchFamily="50" charset="-128"/>
            </a:endParaRPr>
          </a:p>
          <a:p>
            <a:pPr marL="0" indent="0">
              <a:buNone/>
            </a:pPr>
            <a:r>
              <a:rPr lang="ja-JP" altLang="en-US" sz="2000" b="1" dirty="0">
                <a:latin typeface="游ゴシック" panose="020B0400000000000000" pitchFamily="50" charset="-128"/>
                <a:ea typeface="游ゴシック" panose="020B0400000000000000" pitchFamily="50" charset="-128"/>
              </a:rPr>
              <a:t>⇒ その答えは</a:t>
            </a:r>
            <a:r>
              <a:rPr lang="ja-JP" altLang="en-US" sz="2000" b="1" dirty="0">
                <a:solidFill>
                  <a:srgbClr val="FF0000"/>
                </a:solidFill>
                <a:highlight>
                  <a:srgbClr val="FFFF00"/>
                </a:highlight>
                <a:latin typeface="游ゴシック" panose="020B0400000000000000" pitchFamily="50" charset="-128"/>
                <a:ea typeface="游ゴシック" panose="020B0400000000000000" pitchFamily="50" charset="-128"/>
              </a:rPr>
              <a:t>「例会」の充実</a:t>
            </a:r>
            <a:r>
              <a:rPr lang="ja-JP" altLang="en-US" sz="2000" b="1" dirty="0">
                <a:latin typeface="游ゴシック" panose="020B0400000000000000" pitchFamily="50" charset="-128"/>
                <a:ea typeface="游ゴシック" panose="020B0400000000000000" pitchFamily="50" charset="-128"/>
              </a:rPr>
              <a:t>にあるはずです</a:t>
            </a:r>
            <a:endParaRPr kumimoji="1" lang="ja-JP" altLang="en-US" sz="2000" b="1" dirty="0">
              <a:latin typeface="游ゴシック" panose="020B0400000000000000" pitchFamily="50" charset="-128"/>
              <a:ea typeface="游ゴシック" panose="020B0400000000000000" pitchFamily="50" charset="-128"/>
            </a:endParaRPr>
          </a:p>
        </p:txBody>
      </p:sp>
    </p:spTree>
    <p:extLst>
      <p:ext uri="{BB962C8B-B14F-4D97-AF65-F5344CB8AC3E}">
        <p14:creationId xmlns:p14="http://schemas.microsoft.com/office/powerpoint/2010/main" val="692633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1000"/>
                                        <p:tgtEl>
                                          <p:spTgt spid="7">
                                            <p:txEl>
                                              <p:pRg st="0" end="0"/>
                                            </p:txEl>
                                          </p:spTgt>
                                        </p:tgtEl>
                                      </p:cBhvr>
                                    </p:animEffect>
                                    <p:anim calcmode="lin" valueType="num">
                                      <p:cBhvr>
                                        <p:cTn id="8" dur="1000" fill="hold"/>
                                        <p:tgtEl>
                                          <p:spTgt spid="7">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7">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7">
                                            <p:txEl>
                                              <p:pRg st="2" end="2"/>
                                            </p:txEl>
                                          </p:spTgt>
                                        </p:tgtEl>
                                        <p:attrNameLst>
                                          <p:attrName>style.visibility</p:attrName>
                                        </p:attrNameLst>
                                      </p:cBhvr>
                                      <p:to>
                                        <p:strVal val="visible"/>
                                      </p:to>
                                    </p:set>
                                    <p:animEffect transition="in" filter="fade">
                                      <p:cBhvr>
                                        <p:cTn id="14" dur="1000"/>
                                        <p:tgtEl>
                                          <p:spTgt spid="7">
                                            <p:txEl>
                                              <p:pRg st="2" end="2"/>
                                            </p:txEl>
                                          </p:spTgt>
                                        </p:tgtEl>
                                      </p:cBhvr>
                                    </p:animEffect>
                                    <p:anim calcmode="lin" valueType="num">
                                      <p:cBhvr>
                                        <p:cTn id="15" dur="1000" fill="hold"/>
                                        <p:tgtEl>
                                          <p:spTgt spid="7">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7">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7">
                                            <p:txEl>
                                              <p:pRg st="3" end="3"/>
                                            </p:txEl>
                                          </p:spTgt>
                                        </p:tgtEl>
                                        <p:attrNameLst>
                                          <p:attrName>style.visibility</p:attrName>
                                        </p:attrNameLst>
                                      </p:cBhvr>
                                      <p:to>
                                        <p:strVal val="visible"/>
                                      </p:to>
                                    </p:set>
                                    <p:animEffect transition="in" filter="fade">
                                      <p:cBhvr>
                                        <p:cTn id="21" dur="1000"/>
                                        <p:tgtEl>
                                          <p:spTgt spid="7">
                                            <p:txEl>
                                              <p:pRg st="3" end="3"/>
                                            </p:txEl>
                                          </p:spTgt>
                                        </p:tgtEl>
                                      </p:cBhvr>
                                    </p:animEffect>
                                    <p:anim calcmode="lin" valueType="num">
                                      <p:cBhvr>
                                        <p:cTn id="22" dur="1000" fill="hold"/>
                                        <p:tgtEl>
                                          <p:spTgt spid="7">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7">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7">
                                            <p:txEl>
                                              <p:pRg st="4" end="4"/>
                                            </p:txEl>
                                          </p:spTgt>
                                        </p:tgtEl>
                                        <p:attrNameLst>
                                          <p:attrName>style.visibility</p:attrName>
                                        </p:attrNameLst>
                                      </p:cBhvr>
                                      <p:to>
                                        <p:strVal val="visible"/>
                                      </p:to>
                                    </p:set>
                                    <p:animEffect transition="in" filter="fade">
                                      <p:cBhvr>
                                        <p:cTn id="28" dur="1000"/>
                                        <p:tgtEl>
                                          <p:spTgt spid="7">
                                            <p:txEl>
                                              <p:pRg st="4" end="4"/>
                                            </p:txEl>
                                          </p:spTgt>
                                        </p:tgtEl>
                                      </p:cBhvr>
                                    </p:animEffect>
                                    <p:anim calcmode="lin" valueType="num">
                                      <p:cBhvr>
                                        <p:cTn id="29" dur="1000" fill="hold"/>
                                        <p:tgtEl>
                                          <p:spTgt spid="7">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7">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7">
                                            <p:txEl>
                                              <p:pRg st="5" end="5"/>
                                            </p:txEl>
                                          </p:spTgt>
                                        </p:tgtEl>
                                        <p:attrNameLst>
                                          <p:attrName>style.visibility</p:attrName>
                                        </p:attrNameLst>
                                      </p:cBhvr>
                                      <p:to>
                                        <p:strVal val="visible"/>
                                      </p:to>
                                    </p:set>
                                    <p:animEffect transition="in" filter="fade">
                                      <p:cBhvr>
                                        <p:cTn id="35" dur="1000"/>
                                        <p:tgtEl>
                                          <p:spTgt spid="7">
                                            <p:txEl>
                                              <p:pRg st="5" end="5"/>
                                            </p:txEl>
                                          </p:spTgt>
                                        </p:tgtEl>
                                      </p:cBhvr>
                                    </p:animEffect>
                                    <p:anim calcmode="lin" valueType="num">
                                      <p:cBhvr>
                                        <p:cTn id="36" dur="1000" fill="hold"/>
                                        <p:tgtEl>
                                          <p:spTgt spid="7">
                                            <p:txEl>
                                              <p:pRg st="5" end="5"/>
                                            </p:txEl>
                                          </p:spTgt>
                                        </p:tgtEl>
                                        <p:attrNameLst>
                                          <p:attrName>ppt_x</p:attrName>
                                        </p:attrNameLst>
                                      </p:cBhvr>
                                      <p:tavLst>
                                        <p:tav tm="0">
                                          <p:val>
                                            <p:strVal val="#ppt_x"/>
                                          </p:val>
                                        </p:tav>
                                        <p:tav tm="100000">
                                          <p:val>
                                            <p:strVal val="#ppt_x"/>
                                          </p:val>
                                        </p:tav>
                                      </p:tavLst>
                                    </p:anim>
                                    <p:anim calcmode="lin" valueType="num">
                                      <p:cBhvr>
                                        <p:cTn id="37" dur="1000" fill="hold"/>
                                        <p:tgtEl>
                                          <p:spTgt spid="7">
                                            <p:txEl>
                                              <p:pRg st="5" end="5"/>
                                            </p:txEl>
                                          </p:spTgt>
                                        </p:tgtEl>
                                        <p:attrNameLst>
                                          <p:attrName>ppt_y</p:attrName>
                                        </p:attrNameLst>
                                      </p:cBhvr>
                                      <p:tavLst>
                                        <p:tav tm="0">
                                          <p:val>
                                            <p:strVal val="#ppt_y+.1"/>
                                          </p:val>
                                        </p:tav>
                                        <p:tav tm="100000">
                                          <p:val>
                                            <p:strVal val="#ppt_y"/>
                                          </p:val>
                                        </p:tav>
                                      </p:tavLst>
                                    </p:anim>
                                  </p:childTnLst>
                                </p:cTn>
                              </p:par>
                              <p:par>
                                <p:cTn id="38" presetID="42" presetClass="entr" presetSubtype="0" fill="hold" nodeType="withEffect">
                                  <p:stCondLst>
                                    <p:cond delay="0"/>
                                  </p:stCondLst>
                                  <p:childTnLst>
                                    <p:set>
                                      <p:cBhvr>
                                        <p:cTn id="39" dur="1" fill="hold">
                                          <p:stCondLst>
                                            <p:cond delay="0"/>
                                          </p:stCondLst>
                                        </p:cTn>
                                        <p:tgtEl>
                                          <p:spTgt spid="7">
                                            <p:txEl>
                                              <p:pRg st="6" end="6"/>
                                            </p:txEl>
                                          </p:spTgt>
                                        </p:tgtEl>
                                        <p:attrNameLst>
                                          <p:attrName>style.visibility</p:attrName>
                                        </p:attrNameLst>
                                      </p:cBhvr>
                                      <p:to>
                                        <p:strVal val="visible"/>
                                      </p:to>
                                    </p:set>
                                    <p:animEffect transition="in" filter="fade">
                                      <p:cBhvr>
                                        <p:cTn id="40" dur="1000"/>
                                        <p:tgtEl>
                                          <p:spTgt spid="7">
                                            <p:txEl>
                                              <p:pRg st="6" end="6"/>
                                            </p:txEl>
                                          </p:spTgt>
                                        </p:tgtEl>
                                      </p:cBhvr>
                                    </p:animEffect>
                                    <p:anim calcmode="lin" valueType="num">
                                      <p:cBhvr>
                                        <p:cTn id="41" dur="1000" fill="hold"/>
                                        <p:tgtEl>
                                          <p:spTgt spid="7">
                                            <p:txEl>
                                              <p:pRg st="6" end="6"/>
                                            </p:txEl>
                                          </p:spTgt>
                                        </p:tgtEl>
                                        <p:attrNameLst>
                                          <p:attrName>ppt_x</p:attrName>
                                        </p:attrNameLst>
                                      </p:cBhvr>
                                      <p:tavLst>
                                        <p:tav tm="0">
                                          <p:val>
                                            <p:strVal val="#ppt_x"/>
                                          </p:val>
                                        </p:tav>
                                        <p:tav tm="100000">
                                          <p:val>
                                            <p:strVal val="#ppt_x"/>
                                          </p:val>
                                        </p:tav>
                                      </p:tavLst>
                                    </p:anim>
                                    <p:anim calcmode="lin" valueType="num">
                                      <p:cBhvr>
                                        <p:cTn id="42" dur="1000" fill="hold"/>
                                        <p:tgtEl>
                                          <p:spTgt spid="7">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42" presetClass="entr" presetSubtype="0" fill="hold" nodeType="clickEffect">
                                  <p:stCondLst>
                                    <p:cond delay="0"/>
                                  </p:stCondLst>
                                  <p:childTnLst>
                                    <p:set>
                                      <p:cBhvr>
                                        <p:cTn id="46" dur="1" fill="hold">
                                          <p:stCondLst>
                                            <p:cond delay="0"/>
                                          </p:stCondLst>
                                        </p:cTn>
                                        <p:tgtEl>
                                          <p:spTgt spid="7">
                                            <p:txEl>
                                              <p:pRg st="8" end="8"/>
                                            </p:txEl>
                                          </p:spTgt>
                                        </p:tgtEl>
                                        <p:attrNameLst>
                                          <p:attrName>style.visibility</p:attrName>
                                        </p:attrNameLst>
                                      </p:cBhvr>
                                      <p:to>
                                        <p:strVal val="visible"/>
                                      </p:to>
                                    </p:set>
                                    <p:animEffect transition="in" filter="fade">
                                      <p:cBhvr>
                                        <p:cTn id="47" dur="1000"/>
                                        <p:tgtEl>
                                          <p:spTgt spid="7">
                                            <p:txEl>
                                              <p:pRg st="8" end="8"/>
                                            </p:txEl>
                                          </p:spTgt>
                                        </p:tgtEl>
                                      </p:cBhvr>
                                    </p:animEffect>
                                    <p:anim calcmode="lin" valueType="num">
                                      <p:cBhvr>
                                        <p:cTn id="48" dur="1000" fill="hold"/>
                                        <p:tgtEl>
                                          <p:spTgt spid="7">
                                            <p:txEl>
                                              <p:pRg st="8" end="8"/>
                                            </p:txEl>
                                          </p:spTgt>
                                        </p:tgtEl>
                                        <p:attrNameLst>
                                          <p:attrName>ppt_x</p:attrName>
                                        </p:attrNameLst>
                                      </p:cBhvr>
                                      <p:tavLst>
                                        <p:tav tm="0">
                                          <p:val>
                                            <p:strVal val="#ppt_x"/>
                                          </p:val>
                                        </p:tav>
                                        <p:tav tm="100000">
                                          <p:val>
                                            <p:strVal val="#ppt_x"/>
                                          </p:val>
                                        </p:tav>
                                      </p:tavLst>
                                    </p:anim>
                                    <p:anim calcmode="lin" valueType="num">
                                      <p:cBhvr>
                                        <p:cTn id="49" dur="1000" fill="hold"/>
                                        <p:tgtEl>
                                          <p:spTgt spid="7">
                                            <p:txEl>
                                              <p:pRg st="8" end="8"/>
                                            </p:txEl>
                                          </p:spTgt>
                                        </p:tgtEl>
                                        <p:attrNameLst>
                                          <p:attrName>ppt_y</p:attrName>
                                        </p:attrNameLst>
                                      </p:cBhvr>
                                      <p:tavLst>
                                        <p:tav tm="0">
                                          <p:val>
                                            <p:strVal val="#ppt_y+.1"/>
                                          </p:val>
                                        </p:tav>
                                        <p:tav tm="100000">
                                          <p:val>
                                            <p:strVal val="#ppt_y"/>
                                          </p:val>
                                        </p:tav>
                                      </p:tavLst>
                                    </p:anim>
                                  </p:childTnLst>
                                </p:cTn>
                              </p:par>
                              <p:par>
                                <p:cTn id="50" presetID="42" presetClass="entr" presetSubtype="0" fill="hold" nodeType="withEffect">
                                  <p:stCondLst>
                                    <p:cond delay="0"/>
                                  </p:stCondLst>
                                  <p:childTnLst>
                                    <p:set>
                                      <p:cBhvr>
                                        <p:cTn id="51" dur="1" fill="hold">
                                          <p:stCondLst>
                                            <p:cond delay="0"/>
                                          </p:stCondLst>
                                        </p:cTn>
                                        <p:tgtEl>
                                          <p:spTgt spid="7">
                                            <p:txEl>
                                              <p:pRg st="9" end="9"/>
                                            </p:txEl>
                                          </p:spTgt>
                                        </p:tgtEl>
                                        <p:attrNameLst>
                                          <p:attrName>style.visibility</p:attrName>
                                        </p:attrNameLst>
                                      </p:cBhvr>
                                      <p:to>
                                        <p:strVal val="visible"/>
                                      </p:to>
                                    </p:set>
                                    <p:animEffect transition="in" filter="fade">
                                      <p:cBhvr>
                                        <p:cTn id="52" dur="1000"/>
                                        <p:tgtEl>
                                          <p:spTgt spid="7">
                                            <p:txEl>
                                              <p:pRg st="9" end="9"/>
                                            </p:txEl>
                                          </p:spTgt>
                                        </p:tgtEl>
                                      </p:cBhvr>
                                    </p:animEffect>
                                    <p:anim calcmode="lin" valueType="num">
                                      <p:cBhvr>
                                        <p:cTn id="53" dur="1000" fill="hold"/>
                                        <p:tgtEl>
                                          <p:spTgt spid="7">
                                            <p:txEl>
                                              <p:pRg st="9" end="9"/>
                                            </p:txEl>
                                          </p:spTgt>
                                        </p:tgtEl>
                                        <p:attrNameLst>
                                          <p:attrName>ppt_x</p:attrName>
                                        </p:attrNameLst>
                                      </p:cBhvr>
                                      <p:tavLst>
                                        <p:tav tm="0">
                                          <p:val>
                                            <p:strVal val="#ppt_x"/>
                                          </p:val>
                                        </p:tav>
                                        <p:tav tm="100000">
                                          <p:val>
                                            <p:strVal val="#ppt_x"/>
                                          </p:val>
                                        </p:tav>
                                      </p:tavLst>
                                    </p:anim>
                                    <p:anim calcmode="lin" valueType="num">
                                      <p:cBhvr>
                                        <p:cTn id="54" dur="1000" fill="hold"/>
                                        <p:tgtEl>
                                          <p:spTgt spid="7">
                                            <p:txEl>
                                              <p:pRg st="9" end="9"/>
                                            </p:txEl>
                                          </p:spTgt>
                                        </p:tgtEl>
                                        <p:attrNameLst>
                                          <p:attrName>ppt_y</p:attrName>
                                        </p:attrNameLst>
                                      </p:cBhvr>
                                      <p:tavLst>
                                        <p:tav tm="0">
                                          <p:val>
                                            <p:strVal val="#ppt_y+.1"/>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42" presetClass="entr" presetSubtype="0" fill="hold" nodeType="clickEffect">
                                  <p:stCondLst>
                                    <p:cond delay="0"/>
                                  </p:stCondLst>
                                  <p:childTnLst>
                                    <p:set>
                                      <p:cBhvr>
                                        <p:cTn id="58" dur="1" fill="hold">
                                          <p:stCondLst>
                                            <p:cond delay="0"/>
                                          </p:stCondLst>
                                        </p:cTn>
                                        <p:tgtEl>
                                          <p:spTgt spid="7">
                                            <p:txEl>
                                              <p:pRg st="10" end="10"/>
                                            </p:txEl>
                                          </p:spTgt>
                                        </p:tgtEl>
                                        <p:attrNameLst>
                                          <p:attrName>style.visibility</p:attrName>
                                        </p:attrNameLst>
                                      </p:cBhvr>
                                      <p:to>
                                        <p:strVal val="visible"/>
                                      </p:to>
                                    </p:set>
                                    <p:animEffect transition="in" filter="fade">
                                      <p:cBhvr>
                                        <p:cTn id="59" dur="1000"/>
                                        <p:tgtEl>
                                          <p:spTgt spid="7">
                                            <p:txEl>
                                              <p:pRg st="10" end="10"/>
                                            </p:txEl>
                                          </p:spTgt>
                                        </p:tgtEl>
                                      </p:cBhvr>
                                    </p:animEffect>
                                    <p:anim calcmode="lin" valueType="num">
                                      <p:cBhvr>
                                        <p:cTn id="60" dur="1000" fill="hold"/>
                                        <p:tgtEl>
                                          <p:spTgt spid="7">
                                            <p:txEl>
                                              <p:pRg st="10" end="10"/>
                                            </p:txEl>
                                          </p:spTgt>
                                        </p:tgtEl>
                                        <p:attrNameLst>
                                          <p:attrName>ppt_x</p:attrName>
                                        </p:attrNameLst>
                                      </p:cBhvr>
                                      <p:tavLst>
                                        <p:tav tm="0">
                                          <p:val>
                                            <p:strVal val="#ppt_x"/>
                                          </p:val>
                                        </p:tav>
                                        <p:tav tm="100000">
                                          <p:val>
                                            <p:strVal val="#ppt_x"/>
                                          </p:val>
                                        </p:tav>
                                      </p:tavLst>
                                    </p:anim>
                                    <p:anim calcmode="lin" valueType="num">
                                      <p:cBhvr>
                                        <p:cTn id="61" dur="1000" fill="hold"/>
                                        <p:tgtEl>
                                          <p:spTgt spid="7">
                                            <p:txEl>
                                              <p:pRg st="10" end="1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B460154A-09AE-2F2B-20D0-6D0D211FDEE6}"/>
              </a:ext>
            </a:extLst>
          </p:cNvPr>
          <p:cNvSpPr/>
          <p:nvPr/>
        </p:nvSpPr>
        <p:spPr>
          <a:xfrm>
            <a:off x="838200" y="3959441"/>
            <a:ext cx="10515600" cy="2672177"/>
          </a:xfrm>
          <a:prstGeom prst="rect">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4" name="正方形/長方形 3">
            <a:extLst>
              <a:ext uri="{FF2B5EF4-FFF2-40B4-BE49-F238E27FC236}">
                <a16:creationId xmlns:a16="http://schemas.microsoft.com/office/drawing/2014/main" id="{2C37DD2D-CDF1-0115-91C5-5341D53216D5}"/>
              </a:ext>
            </a:extLst>
          </p:cNvPr>
          <p:cNvSpPr/>
          <p:nvPr/>
        </p:nvSpPr>
        <p:spPr>
          <a:xfrm>
            <a:off x="838200" y="1864310"/>
            <a:ext cx="10515600" cy="1979719"/>
          </a:xfrm>
          <a:prstGeom prst="rect">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2" name="タイトル 1">
            <a:extLst>
              <a:ext uri="{FF2B5EF4-FFF2-40B4-BE49-F238E27FC236}">
                <a16:creationId xmlns:a16="http://schemas.microsoft.com/office/drawing/2014/main" id="{CA84F356-4CD9-6C21-024B-052C7B00BC14}"/>
              </a:ext>
            </a:extLst>
          </p:cNvPr>
          <p:cNvSpPr>
            <a:spLocks noGrp="1"/>
          </p:cNvSpPr>
          <p:nvPr>
            <p:ph type="title"/>
          </p:nvPr>
        </p:nvSpPr>
        <p:spPr>
          <a:solidFill>
            <a:schemeClr val="accent5">
              <a:lumMod val="20000"/>
              <a:lumOff val="80000"/>
            </a:schemeClr>
          </a:solidFill>
          <a:ln>
            <a:solidFill>
              <a:schemeClr val="accent1"/>
            </a:solidFill>
          </a:ln>
        </p:spPr>
        <p:txBody>
          <a:bodyPr>
            <a:normAutofit/>
          </a:bodyPr>
          <a:lstStyle/>
          <a:p>
            <a:pPr algn="ctr"/>
            <a:r>
              <a:rPr kumimoji="1" lang="ja-JP" altLang="en-US" sz="3200" b="1" dirty="0">
                <a:solidFill>
                  <a:srgbClr val="FF0000"/>
                </a:solidFill>
                <a:latin typeface="+mn-ea"/>
                <a:ea typeface="+mn-ea"/>
              </a:rPr>
              <a:t>「例会」</a:t>
            </a:r>
            <a:r>
              <a:rPr kumimoji="1" lang="ja-JP" altLang="en-US" sz="3200" b="1" dirty="0">
                <a:latin typeface="+mn-ea"/>
                <a:ea typeface="+mn-ea"/>
              </a:rPr>
              <a:t>（もっとも大切な行事）</a:t>
            </a:r>
            <a:r>
              <a:rPr kumimoji="1" lang="ja-JP" altLang="en-US" sz="3200" b="1" i="0" u="none" strike="noStrike" kern="1200" cap="none" spc="0" normalizeH="0" baseline="0" noProof="0" dirty="0">
                <a:ln>
                  <a:noFill/>
                </a:ln>
                <a:solidFill>
                  <a:srgbClr val="FF0000"/>
                </a:solidFill>
                <a:uLnTx/>
                <a:uFillTx/>
                <a:latin typeface="+mn-ea"/>
                <a:ea typeface="+mn-ea"/>
              </a:rPr>
              <a:t>の意義と効用</a:t>
            </a:r>
            <a:endParaRPr kumimoji="1" lang="ja-JP" altLang="en-US" sz="3200" b="1" dirty="0">
              <a:solidFill>
                <a:srgbClr val="FF0000"/>
              </a:solidFill>
              <a:latin typeface="+mn-ea"/>
              <a:ea typeface="+mn-ea"/>
            </a:endParaRPr>
          </a:p>
        </p:txBody>
      </p:sp>
      <p:sp>
        <p:nvSpPr>
          <p:cNvPr id="3" name="コンテンツ プレースホルダー 2">
            <a:extLst>
              <a:ext uri="{FF2B5EF4-FFF2-40B4-BE49-F238E27FC236}">
                <a16:creationId xmlns:a16="http://schemas.microsoft.com/office/drawing/2014/main" id="{B7F3ACCF-DE37-B6F2-DF09-BB0EABC908F1}"/>
              </a:ext>
            </a:extLst>
          </p:cNvPr>
          <p:cNvSpPr>
            <a:spLocks noGrp="1"/>
          </p:cNvSpPr>
          <p:nvPr>
            <p:ph idx="1"/>
          </p:nvPr>
        </p:nvSpPr>
        <p:spPr>
          <a:xfrm>
            <a:off x="838200" y="2068497"/>
            <a:ext cx="10515600" cy="4678532"/>
          </a:xfrm>
        </p:spPr>
        <p:txBody>
          <a:bodyPr>
            <a:normAutofit lnSpcReduction="10000"/>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1" lang="ja-JP" altLang="en-US" sz="2000" b="1" i="0" u="none" strike="noStrike" kern="1200" cap="none" spc="0" normalizeH="0" baseline="0" noProof="0" dirty="0">
                <a:ln>
                  <a:noFill/>
                </a:ln>
                <a:solidFill>
                  <a:srgbClr val="0070C0"/>
                </a:solidFill>
                <a:effectLst/>
                <a:uLnTx/>
                <a:uFillTx/>
                <a:latin typeface="+mn-ea"/>
                <a:cs typeface="+mn-cs"/>
              </a:rPr>
              <a:t>　</a:t>
            </a:r>
            <a:r>
              <a:rPr kumimoji="1" lang="en-US" altLang="ja-JP" sz="2000" b="1" i="0" u="none" strike="noStrike" kern="1200" cap="none" spc="0" normalizeH="0" baseline="0" noProof="0" dirty="0">
                <a:ln>
                  <a:noFill/>
                </a:ln>
                <a:solidFill>
                  <a:srgbClr val="0070C0"/>
                </a:solidFill>
                <a:effectLst/>
                <a:uLnTx/>
                <a:uFillTx/>
                <a:latin typeface="游ゴシック" panose="020B0400000000000000" pitchFamily="50" charset="-128"/>
                <a:ea typeface="游ゴシック" panose="020B0400000000000000" pitchFamily="50" charset="-128"/>
              </a:rPr>
              <a:t>ⅰ</a:t>
            </a:r>
            <a:r>
              <a:rPr kumimoji="1" lang="ja-JP" altLang="en-US" sz="2000" b="1" i="0" u="none" strike="noStrike" kern="1200" cap="none" spc="0" normalizeH="0" baseline="0" noProof="0" dirty="0">
                <a:ln>
                  <a:noFill/>
                </a:ln>
                <a:solidFill>
                  <a:srgbClr val="0070C0"/>
                </a:solidFill>
                <a:effectLst/>
                <a:uLnTx/>
                <a:uFillTx/>
                <a:latin typeface="游ゴシック" panose="020B0400000000000000" pitchFamily="50" charset="-128"/>
                <a:ea typeface="游ゴシック" panose="020B0400000000000000" pitchFamily="50" charset="-128"/>
              </a:rPr>
              <a:t>　シニア会員にとっての例会</a:t>
            </a:r>
            <a:endParaRPr kumimoji="1" lang="en-US" altLang="ja-JP" sz="2000" b="1" i="0" u="none" strike="noStrike" kern="1200" cap="none" spc="0" normalizeH="0" baseline="0" noProof="0" dirty="0">
              <a:ln>
                <a:noFill/>
              </a:ln>
              <a:solidFill>
                <a:srgbClr val="0070C0"/>
              </a:solidFill>
              <a:effectLst/>
              <a:uLnTx/>
              <a:uFillTx/>
              <a:latin typeface="游ゴシック" panose="020B0400000000000000" pitchFamily="50" charset="-128"/>
              <a:ea typeface="游ゴシック" panose="020B0400000000000000" pitchFamily="50" charset="-128"/>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1" lang="ja-JP" altLang="en-US" sz="20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　　　⇒　シニア会員には</a:t>
            </a:r>
            <a:r>
              <a:rPr kumimoji="1" lang="ja-JP" altLang="en-US" sz="2000" b="1" i="0" u="none" strike="noStrike" kern="1200" cap="none" spc="0" normalizeH="0" baseline="0" noProof="0" dirty="0">
                <a:ln>
                  <a:noFill/>
                </a:ln>
                <a:solidFill>
                  <a:prstClr val="black"/>
                </a:solidFill>
                <a:effectLst/>
                <a:highlight>
                  <a:srgbClr val="FFFF00"/>
                </a:highlight>
                <a:uLnTx/>
                <a:uFillTx/>
                <a:latin typeface="游ゴシック" panose="020B0400000000000000" pitchFamily="50" charset="-128"/>
                <a:ea typeface="游ゴシック" panose="020B0400000000000000" pitchFamily="50" charset="-128"/>
              </a:rPr>
              <a:t>「キョウヨウ」</a:t>
            </a:r>
            <a:r>
              <a:rPr kumimoji="1" lang="ja-JP" altLang="en-US" sz="20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と</a:t>
            </a:r>
            <a:r>
              <a:rPr kumimoji="1" lang="ja-JP" altLang="en-US" sz="2000" b="1" i="0" u="none" strike="noStrike" kern="1200" cap="none" spc="0" normalizeH="0" baseline="0" noProof="0" dirty="0">
                <a:ln>
                  <a:noFill/>
                </a:ln>
                <a:solidFill>
                  <a:prstClr val="black"/>
                </a:solidFill>
                <a:effectLst/>
                <a:highlight>
                  <a:srgbClr val="FFFF00"/>
                </a:highlight>
                <a:uLnTx/>
                <a:uFillTx/>
                <a:latin typeface="游ゴシック" panose="020B0400000000000000" pitchFamily="50" charset="-128"/>
                <a:ea typeface="游ゴシック" panose="020B0400000000000000" pitchFamily="50" charset="-128"/>
              </a:rPr>
              <a:t>「キョウイク」</a:t>
            </a:r>
            <a:r>
              <a:rPr kumimoji="1" lang="ja-JP" altLang="en-US" sz="20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が必要だという</a:t>
            </a:r>
            <a:endParaRPr kumimoji="1" lang="en-US" altLang="ja-JP" sz="20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1" lang="ja-JP" altLang="en-US" sz="20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　　　⇒　</a:t>
            </a:r>
            <a:r>
              <a:rPr kumimoji="1" lang="ja-JP" altLang="en-US" sz="2000" b="1" i="0" u="none" strike="noStrike" kern="1200" cap="none" spc="0" normalizeH="0" baseline="0" noProof="0" dirty="0">
                <a:ln>
                  <a:noFill/>
                </a:ln>
                <a:solidFill>
                  <a:srgbClr val="FF0000"/>
                </a:solidFill>
                <a:effectLst/>
                <a:uLnTx/>
                <a:uFillTx/>
                <a:latin typeface="游ゴシック" panose="020B0400000000000000" pitchFamily="50" charset="-128"/>
                <a:ea typeface="游ゴシック" panose="020B0400000000000000" pitchFamily="50" charset="-128"/>
              </a:rPr>
              <a:t>「キョウヨウ」：　今日、用 </a:t>
            </a:r>
            <a:r>
              <a:rPr kumimoji="1" lang="ja-JP" altLang="en-US" sz="2000" b="1" i="0" u="none" strike="noStrike" kern="1200" cap="none" spc="0" normalizeH="0" baseline="0" noProof="0" dirty="0">
                <a:ln>
                  <a:noFill/>
                </a:ln>
                <a:effectLst/>
                <a:uLnTx/>
                <a:uFillTx/>
                <a:latin typeface="游ゴシック" panose="020B0400000000000000" pitchFamily="50" charset="-128"/>
                <a:ea typeface="游ゴシック" panose="020B0400000000000000" pitchFamily="50" charset="-128"/>
              </a:rPr>
              <a:t>がある</a:t>
            </a:r>
            <a:endParaRPr kumimoji="1" lang="en-US" altLang="ja-JP" sz="2000" b="1" i="0" u="none" strike="noStrike" kern="1200" cap="none" spc="0" normalizeH="0" baseline="0" noProof="0" dirty="0">
              <a:ln>
                <a:noFill/>
              </a:ln>
              <a:effectLst/>
              <a:uLnTx/>
              <a:uFillTx/>
              <a:latin typeface="游ゴシック" panose="020B0400000000000000" pitchFamily="50" charset="-128"/>
              <a:ea typeface="游ゴシック" panose="020B0400000000000000" pitchFamily="50" charset="-128"/>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1" lang="ja-JP" altLang="en-US" sz="20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　　　　　</a:t>
            </a:r>
            <a:r>
              <a:rPr kumimoji="1" lang="ja-JP" altLang="en-US" sz="2000" b="1" i="0" u="none" strike="noStrike" kern="1200" cap="none" spc="0" normalizeH="0" baseline="0" noProof="0" dirty="0">
                <a:ln>
                  <a:noFill/>
                </a:ln>
                <a:solidFill>
                  <a:srgbClr val="FF0000"/>
                </a:solidFill>
                <a:effectLst/>
                <a:uLnTx/>
                <a:uFillTx/>
                <a:latin typeface="游ゴシック" panose="020B0400000000000000" pitchFamily="50" charset="-128"/>
                <a:ea typeface="游ゴシック" panose="020B0400000000000000" pitchFamily="50" charset="-128"/>
              </a:rPr>
              <a:t>「キョウイク」：　今日、行く </a:t>
            </a:r>
            <a:r>
              <a:rPr kumimoji="1" lang="ja-JP" altLang="en-US" sz="2000" b="1" i="0" u="none" strike="noStrike" kern="1200" cap="none" spc="0" normalizeH="0" baseline="0" noProof="0" dirty="0">
                <a:ln>
                  <a:noFill/>
                </a:ln>
                <a:effectLst/>
                <a:uLnTx/>
                <a:uFillTx/>
                <a:latin typeface="游ゴシック" panose="020B0400000000000000" pitchFamily="50" charset="-128"/>
                <a:ea typeface="游ゴシック" panose="020B0400000000000000" pitchFamily="50" charset="-128"/>
              </a:rPr>
              <a:t>ところがある</a:t>
            </a:r>
            <a:endParaRPr kumimoji="1" lang="en-US" altLang="ja-JP" sz="2000" b="1" i="0" u="none" strike="noStrike" kern="1200" cap="none" spc="0" normalizeH="0" baseline="0" noProof="0" dirty="0">
              <a:ln>
                <a:noFill/>
              </a:ln>
              <a:effectLst/>
              <a:uLnTx/>
              <a:uFillTx/>
              <a:latin typeface="游ゴシック" panose="020B0400000000000000" pitchFamily="50" charset="-128"/>
              <a:ea typeface="游ゴシック" panose="020B0400000000000000" pitchFamily="50" charset="-128"/>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1" lang="en-US" altLang="ja-JP" sz="20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1" lang="ja-JP" altLang="en-US" sz="20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　</a:t>
            </a:r>
            <a:endParaRPr kumimoji="1" lang="en-US" altLang="ja-JP" sz="20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1" lang="ja-JP" altLang="en-US" sz="2000" b="1" i="0" u="none" strike="noStrike" kern="1200" cap="none" spc="0" normalizeH="0" baseline="0" noProof="0" dirty="0">
                <a:ln>
                  <a:noFill/>
                </a:ln>
                <a:solidFill>
                  <a:srgbClr val="0070C0"/>
                </a:solidFill>
                <a:effectLst/>
                <a:uLnTx/>
                <a:uFillTx/>
                <a:latin typeface="游ゴシック" panose="020B0400000000000000" pitchFamily="50" charset="-128"/>
                <a:ea typeface="游ゴシック" panose="020B0400000000000000" pitchFamily="50" charset="-128"/>
              </a:rPr>
              <a:t>　</a:t>
            </a:r>
            <a:r>
              <a:rPr kumimoji="1" lang="en-US" altLang="ja-JP" sz="2000" b="1" i="0" u="none" strike="noStrike" kern="1200" cap="none" spc="0" normalizeH="0" baseline="0" noProof="0" dirty="0">
                <a:ln>
                  <a:noFill/>
                </a:ln>
                <a:solidFill>
                  <a:srgbClr val="0070C0"/>
                </a:solidFill>
                <a:effectLst/>
                <a:uLnTx/>
                <a:uFillTx/>
                <a:latin typeface="游ゴシック" panose="020B0400000000000000" pitchFamily="50" charset="-128"/>
                <a:ea typeface="游ゴシック" panose="020B0400000000000000" pitchFamily="50" charset="-128"/>
              </a:rPr>
              <a:t>ⅱ</a:t>
            </a:r>
            <a:r>
              <a:rPr kumimoji="1" lang="ja-JP" altLang="en-US" sz="2000" b="1" i="0" u="none" strike="noStrike" kern="1200" cap="none" spc="0" normalizeH="0" baseline="0" noProof="0" dirty="0">
                <a:ln>
                  <a:noFill/>
                </a:ln>
                <a:solidFill>
                  <a:srgbClr val="0070C0"/>
                </a:solidFill>
                <a:effectLst/>
                <a:uLnTx/>
                <a:uFillTx/>
                <a:latin typeface="游ゴシック" panose="020B0400000000000000" pitchFamily="50" charset="-128"/>
                <a:ea typeface="游ゴシック" panose="020B0400000000000000" pitchFamily="50" charset="-128"/>
              </a:rPr>
              <a:t>　中堅会員にとっての例会</a:t>
            </a:r>
            <a:endParaRPr kumimoji="1" lang="en-US" altLang="ja-JP" sz="2000" b="1" i="0" u="none" strike="noStrike" kern="1200" cap="none" spc="0" normalizeH="0" baseline="0" noProof="0" dirty="0">
              <a:ln>
                <a:noFill/>
              </a:ln>
              <a:solidFill>
                <a:srgbClr val="0070C0"/>
              </a:solidFill>
              <a:effectLst/>
              <a:uLnTx/>
              <a:uFillTx/>
              <a:latin typeface="游ゴシック" panose="020B0400000000000000" pitchFamily="50" charset="-128"/>
              <a:ea typeface="游ゴシック" panose="020B0400000000000000" pitchFamily="50" charset="-128"/>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1" lang="ja-JP" altLang="en-US" sz="20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　　　⇒　仕事、家庭の充実のための人脈（エグゼクティブ・クラス）の活用</a:t>
            </a:r>
            <a:endParaRPr kumimoji="1" lang="en-US" altLang="ja-JP" sz="20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1" lang="en-US" altLang="ja-JP" sz="20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1" lang="ja-JP" altLang="en-US" sz="2000" b="1" i="0" u="none" strike="noStrike" kern="1200" cap="none" spc="0" normalizeH="0" baseline="0" noProof="0" dirty="0">
                <a:ln>
                  <a:noFill/>
                </a:ln>
                <a:solidFill>
                  <a:srgbClr val="0070C0"/>
                </a:solidFill>
                <a:effectLst/>
                <a:uLnTx/>
                <a:uFillTx/>
                <a:latin typeface="游ゴシック" panose="020B0400000000000000" pitchFamily="50" charset="-128"/>
                <a:ea typeface="游ゴシック" panose="020B0400000000000000" pitchFamily="50" charset="-128"/>
              </a:rPr>
              <a:t>　</a:t>
            </a:r>
            <a:r>
              <a:rPr kumimoji="1" lang="en-US" altLang="ja-JP" sz="2000" b="1" i="0" u="none" strike="noStrike" kern="1200" cap="none" spc="0" normalizeH="0" baseline="0" noProof="0" dirty="0">
                <a:ln>
                  <a:noFill/>
                </a:ln>
                <a:solidFill>
                  <a:srgbClr val="0070C0"/>
                </a:solidFill>
                <a:effectLst/>
                <a:uLnTx/>
                <a:uFillTx/>
                <a:latin typeface="游ゴシック" panose="020B0400000000000000" pitchFamily="50" charset="-128"/>
                <a:ea typeface="游ゴシック" panose="020B0400000000000000" pitchFamily="50" charset="-128"/>
              </a:rPr>
              <a:t>ⅲ</a:t>
            </a:r>
            <a:r>
              <a:rPr kumimoji="1" lang="ja-JP" altLang="en-US" sz="2000" b="1" i="0" u="none" strike="noStrike" kern="1200" cap="none" spc="0" normalizeH="0" baseline="0" noProof="0" dirty="0">
                <a:ln>
                  <a:noFill/>
                </a:ln>
                <a:solidFill>
                  <a:srgbClr val="0070C0"/>
                </a:solidFill>
                <a:effectLst/>
                <a:uLnTx/>
                <a:uFillTx/>
                <a:latin typeface="游ゴシック" panose="020B0400000000000000" pitchFamily="50" charset="-128"/>
                <a:ea typeface="游ゴシック" panose="020B0400000000000000" pitchFamily="50" charset="-128"/>
              </a:rPr>
              <a:t>　若手会員・新会員にとっての例会</a:t>
            </a:r>
            <a:endParaRPr kumimoji="1" lang="en-US" altLang="ja-JP" sz="2000" b="1" i="0" u="none" strike="noStrike" kern="1200" cap="none" spc="0" normalizeH="0" baseline="0" noProof="0" dirty="0">
              <a:ln>
                <a:noFill/>
              </a:ln>
              <a:solidFill>
                <a:srgbClr val="0070C0"/>
              </a:solidFill>
              <a:effectLst/>
              <a:uLnTx/>
              <a:uFillTx/>
              <a:latin typeface="游ゴシック" panose="020B0400000000000000" pitchFamily="50" charset="-128"/>
              <a:ea typeface="游ゴシック" panose="020B0400000000000000" pitchFamily="50" charset="-128"/>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1" lang="ja-JP" altLang="en-US" sz="20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　　　⇒　未知の業界における多数・多様な人脈を一遍に手に入れられること</a:t>
            </a:r>
            <a:endParaRPr kumimoji="1" lang="en-US" altLang="ja-JP" sz="20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1" lang="ja-JP" altLang="en-US" sz="20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　　　　　社交界へのスムースなデビューが果たせる</a:t>
            </a:r>
          </a:p>
          <a:p>
            <a:pPr marL="0" indent="0">
              <a:buNone/>
            </a:pPr>
            <a:endParaRPr kumimoji="1" lang="ja-JP" altLang="en-US" dirty="0"/>
          </a:p>
        </p:txBody>
      </p:sp>
    </p:spTree>
    <p:extLst>
      <p:ext uri="{BB962C8B-B14F-4D97-AF65-F5344CB8AC3E}">
        <p14:creationId xmlns:p14="http://schemas.microsoft.com/office/powerpoint/2010/main" val="42917869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4" presetID="42" presetClass="entr" presetSubtype="0" fill="hold" nodeType="with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fade">
                                      <p:cBhvr>
                                        <p:cTn id="26" dur="1000"/>
                                        <p:tgtEl>
                                          <p:spTgt spid="3">
                                            <p:txEl>
                                              <p:pRg st="3" end="3"/>
                                            </p:txEl>
                                          </p:spTgt>
                                        </p:tgtEl>
                                      </p:cBhvr>
                                    </p:animEffect>
                                    <p:anim calcmode="lin" valueType="num">
                                      <p:cBhvr>
                                        <p:cTn id="27"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nodeType="clickEffect">
                                  <p:stCondLst>
                                    <p:cond delay="0"/>
                                  </p:stCondLst>
                                  <p:childTnLst>
                                    <p:set>
                                      <p:cBhvr>
                                        <p:cTn id="32" dur="1" fill="hold">
                                          <p:stCondLst>
                                            <p:cond delay="0"/>
                                          </p:stCondLst>
                                        </p:cTn>
                                        <p:tgtEl>
                                          <p:spTgt spid="3">
                                            <p:txEl>
                                              <p:pRg st="5" end="5"/>
                                            </p:txEl>
                                          </p:spTgt>
                                        </p:tgtEl>
                                        <p:attrNameLst>
                                          <p:attrName>style.visibility</p:attrName>
                                        </p:attrNameLst>
                                      </p:cBhvr>
                                      <p:to>
                                        <p:strVal val="visible"/>
                                      </p:to>
                                    </p:set>
                                    <p:animEffect transition="in" filter="fade">
                                      <p:cBhvr>
                                        <p:cTn id="33" dur="1000"/>
                                        <p:tgtEl>
                                          <p:spTgt spid="3">
                                            <p:txEl>
                                              <p:pRg st="5" end="5"/>
                                            </p:txEl>
                                          </p:spTgt>
                                        </p:tgtEl>
                                      </p:cBhvr>
                                    </p:animEffect>
                                    <p:anim calcmode="lin" valueType="num">
                                      <p:cBhvr>
                                        <p:cTn id="34"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5" end="5"/>
                                            </p:txEl>
                                          </p:spTgt>
                                        </p:tgtEl>
                                        <p:attrNameLst>
                                          <p:attrName>ppt_y</p:attrName>
                                        </p:attrNameLst>
                                      </p:cBhvr>
                                      <p:tavLst>
                                        <p:tav tm="0">
                                          <p:val>
                                            <p:strVal val="#ppt_y+.1"/>
                                          </p:val>
                                        </p:tav>
                                        <p:tav tm="100000">
                                          <p:val>
                                            <p:strVal val="#ppt_y"/>
                                          </p:val>
                                        </p:tav>
                                      </p:tavLst>
                                    </p:anim>
                                  </p:childTnLst>
                                </p:cTn>
                              </p:par>
                              <p:par>
                                <p:cTn id="36" presetID="42" presetClass="entr" presetSubtype="0" fill="hold" nodeType="withEffect">
                                  <p:stCondLst>
                                    <p:cond delay="0"/>
                                  </p:stCondLst>
                                  <p:childTnLst>
                                    <p:set>
                                      <p:cBhvr>
                                        <p:cTn id="37" dur="1" fill="hold">
                                          <p:stCondLst>
                                            <p:cond delay="0"/>
                                          </p:stCondLst>
                                        </p:cTn>
                                        <p:tgtEl>
                                          <p:spTgt spid="3">
                                            <p:txEl>
                                              <p:pRg st="6" end="6"/>
                                            </p:txEl>
                                          </p:spTgt>
                                        </p:tgtEl>
                                        <p:attrNameLst>
                                          <p:attrName>style.visibility</p:attrName>
                                        </p:attrNameLst>
                                      </p:cBhvr>
                                      <p:to>
                                        <p:strVal val="visible"/>
                                      </p:to>
                                    </p:set>
                                    <p:animEffect transition="in" filter="fade">
                                      <p:cBhvr>
                                        <p:cTn id="38" dur="1000"/>
                                        <p:tgtEl>
                                          <p:spTgt spid="3">
                                            <p:txEl>
                                              <p:pRg st="6" end="6"/>
                                            </p:txEl>
                                          </p:spTgt>
                                        </p:tgtEl>
                                      </p:cBhvr>
                                    </p:animEffect>
                                    <p:anim calcmode="lin" valueType="num">
                                      <p:cBhvr>
                                        <p:cTn id="39"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0" dur="1000" fill="hold"/>
                                        <p:tgtEl>
                                          <p:spTgt spid="3">
                                            <p:txEl>
                                              <p:pRg st="6" end="6"/>
                                            </p:txEl>
                                          </p:spTgt>
                                        </p:tgtEl>
                                        <p:attrNameLst>
                                          <p:attrName>ppt_y</p:attrName>
                                        </p:attrNameLst>
                                      </p:cBhvr>
                                      <p:tavLst>
                                        <p:tav tm="0">
                                          <p:val>
                                            <p:strVal val="#ppt_y+.1"/>
                                          </p:val>
                                        </p:tav>
                                        <p:tav tm="100000">
                                          <p:val>
                                            <p:strVal val="#ppt_y"/>
                                          </p:val>
                                        </p:tav>
                                      </p:tavLst>
                                    </p:anim>
                                  </p:childTnLst>
                                </p:cTn>
                              </p:par>
                              <p:par>
                                <p:cTn id="41" presetID="42" presetClass="entr" presetSubtype="0" fill="hold" nodeType="with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Effect transition="in" filter="fade">
                                      <p:cBhvr>
                                        <p:cTn id="43" dur="1000"/>
                                        <p:tgtEl>
                                          <p:spTgt spid="3">
                                            <p:txEl>
                                              <p:pRg st="7" end="7"/>
                                            </p:txEl>
                                          </p:spTgt>
                                        </p:tgtEl>
                                      </p:cBhvr>
                                    </p:animEffect>
                                    <p:anim calcmode="lin" valueType="num">
                                      <p:cBhvr>
                                        <p:cTn id="44"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45" dur="1000" fill="hold"/>
                                        <p:tgtEl>
                                          <p:spTgt spid="3">
                                            <p:txEl>
                                              <p:pRg st="7" end="7"/>
                                            </p:txEl>
                                          </p:spTgt>
                                        </p:tgtEl>
                                        <p:attrNameLst>
                                          <p:attrName>ppt_y</p:attrName>
                                        </p:attrNameLst>
                                      </p:cBhvr>
                                      <p:tavLst>
                                        <p:tav tm="0">
                                          <p:val>
                                            <p:strVal val="#ppt_y+.1"/>
                                          </p:val>
                                        </p:tav>
                                        <p:tav tm="100000">
                                          <p:val>
                                            <p:strVal val="#ppt_y"/>
                                          </p:val>
                                        </p:tav>
                                      </p:tavLst>
                                    </p:anim>
                                  </p:childTnLst>
                                </p:cTn>
                              </p:par>
                              <p:par>
                                <p:cTn id="46" presetID="42" presetClass="entr" presetSubtype="0" fill="hold" nodeType="withEffect">
                                  <p:stCondLst>
                                    <p:cond delay="0"/>
                                  </p:stCondLst>
                                  <p:childTnLst>
                                    <p:set>
                                      <p:cBhvr>
                                        <p:cTn id="47" dur="1" fill="hold">
                                          <p:stCondLst>
                                            <p:cond delay="0"/>
                                          </p:stCondLst>
                                        </p:cTn>
                                        <p:tgtEl>
                                          <p:spTgt spid="3">
                                            <p:txEl>
                                              <p:pRg st="9" end="9"/>
                                            </p:txEl>
                                          </p:spTgt>
                                        </p:tgtEl>
                                        <p:attrNameLst>
                                          <p:attrName>style.visibility</p:attrName>
                                        </p:attrNameLst>
                                      </p:cBhvr>
                                      <p:to>
                                        <p:strVal val="visible"/>
                                      </p:to>
                                    </p:set>
                                    <p:animEffect transition="in" filter="fade">
                                      <p:cBhvr>
                                        <p:cTn id="48" dur="1000"/>
                                        <p:tgtEl>
                                          <p:spTgt spid="3">
                                            <p:txEl>
                                              <p:pRg st="9" end="9"/>
                                            </p:txEl>
                                          </p:spTgt>
                                        </p:tgtEl>
                                      </p:cBhvr>
                                    </p:animEffect>
                                    <p:anim calcmode="lin" valueType="num">
                                      <p:cBhvr>
                                        <p:cTn id="49"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50" dur="1000" fill="hold"/>
                                        <p:tgtEl>
                                          <p:spTgt spid="3">
                                            <p:txEl>
                                              <p:pRg st="9" end="9"/>
                                            </p:txEl>
                                          </p:spTgt>
                                        </p:tgtEl>
                                        <p:attrNameLst>
                                          <p:attrName>ppt_y</p:attrName>
                                        </p:attrNameLst>
                                      </p:cBhvr>
                                      <p:tavLst>
                                        <p:tav tm="0">
                                          <p:val>
                                            <p:strVal val="#ppt_y+.1"/>
                                          </p:val>
                                        </p:tav>
                                        <p:tav tm="100000">
                                          <p:val>
                                            <p:strVal val="#ppt_y"/>
                                          </p:val>
                                        </p:tav>
                                      </p:tavLst>
                                    </p:anim>
                                  </p:childTnLst>
                                </p:cTn>
                              </p:par>
                              <p:par>
                                <p:cTn id="51" presetID="42" presetClass="entr" presetSubtype="0" fill="hold" nodeType="withEffect">
                                  <p:stCondLst>
                                    <p:cond delay="0"/>
                                  </p:stCondLst>
                                  <p:childTnLst>
                                    <p:set>
                                      <p:cBhvr>
                                        <p:cTn id="52" dur="1" fill="hold">
                                          <p:stCondLst>
                                            <p:cond delay="0"/>
                                          </p:stCondLst>
                                        </p:cTn>
                                        <p:tgtEl>
                                          <p:spTgt spid="3">
                                            <p:txEl>
                                              <p:pRg st="10" end="10"/>
                                            </p:txEl>
                                          </p:spTgt>
                                        </p:tgtEl>
                                        <p:attrNameLst>
                                          <p:attrName>style.visibility</p:attrName>
                                        </p:attrNameLst>
                                      </p:cBhvr>
                                      <p:to>
                                        <p:strVal val="visible"/>
                                      </p:to>
                                    </p:set>
                                    <p:animEffect transition="in" filter="fade">
                                      <p:cBhvr>
                                        <p:cTn id="53" dur="1000"/>
                                        <p:tgtEl>
                                          <p:spTgt spid="3">
                                            <p:txEl>
                                              <p:pRg st="10" end="10"/>
                                            </p:txEl>
                                          </p:spTgt>
                                        </p:tgtEl>
                                      </p:cBhvr>
                                    </p:animEffect>
                                    <p:anim calcmode="lin" valueType="num">
                                      <p:cBhvr>
                                        <p:cTn id="54"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55" dur="1000" fill="hold"/>
                                        <p:tgtEl>
                                          <p:spTgt spid="3">
                                            <p:txEl>
                                              <p:pRg st="10" end="10"/>
                                            </p:txEl>
                                          </p:spTgt>
                                        </p:tgtEl>
                                        <p:attrNameLst>
                                          <p:attrName>ppt_y</p:attrName>
                                        </p:attrNameLst>
                                      </p:cBhvr>
                                      <p:tavLst>
                                        <p:tav tm="0">
                                          <p:val>
                                            <p:strVal val="#ppt_y+.1"/>
                                          </p:val>
                                        </p:tav>
                                        <p:tav tm="100000">
                                          <p:val>
                                            <p:strVal val="#ppt_y"/>
                                          </p:val>
                                        </p:tav>
                                      </p:tavLst>
                                    </p:anim>
                                  </p:childTnLst>
                                </p:cTn>
                              </p:par>
                              <p:par>
                                <p:cTn id="56" presetID="42" presetClass="entr" presetSubtype="0" fill="hold" nodeType="withEffect">
                                  <p:stCondLst>
                                    <p:cond delay="0"/>
                                  </p:stCondLst>
                                  <p:childTnLst>
                                    <p:set>
                                      <p:cBhvr>
                                        <p:cTn id="57" dur="1" fill="hold">
                                          <p:stCondLst>
                                            <p:cond delay="0"/>
                                          </p:stCondLst>
                                        </p:cTn>
                                        <p:tgtEl>
                                          <p:spTgt spid="3">
                                            <p:txEl>
                                              <p:pRg st="11" end="11"/>
                                            </p:txEl>
                                          </p:spTgt>
                                        </p:tgtEl>
                                        <p:attrNameLst>
                                          <p:attrName>style.visibility</p:attrName>
                                        </p:attrNameLst>
                                      </p:cBhvr>
                                      <p:to>
                                        <p:strVal val="visible"/>
                                      </p:to>
                                    </p:set>
                                    <p:animEffect transition="in" filter="fade">
                                      <p:cBhvr>
                                        <p:cTn id="58" dur="1000"/>
                                        <p:tgtEl>
                                          <p:spTgt spid="3">
                                            <p:txEl>
                                              <p:pRg st="11" end="11"/>
                                            </p:txEl>
                                          </p:spTgt>
                                        </p:tgtEl>
                                      </p:cBhvr>
                                    </p:animEffect>
                                    <p:anim calcmode="lin" valueType="num">
                                      <p:cBhvr>
                                        <p:cTn id="59" dur="1000" fill="hold"/>
                                        <p:tgtEl>
                                          <p:spTgt spid="3">
                                            <p:txEl>
                                              <p:pRg st="11" end="11"/>
                                            </p:txEl>
                                          </p:spTgt>
                                        </p:tgtEl>
                                        <p:attrNameLst>
                                          <p:attrName>ppt_x</p:attrName>
                                        </p:attrNameLst>
                                      </p:cBhvr>
                                      <p:tavLst>
                                        <p:tav tm="0">
                                          <p:val>
                                            <p:strVal val="#ppt_x"/>
                                          </p:val>
                                        </p:tav>
                                        <p:tav tm="100000">
                                          <p:val>
                                            <p:strVal val="#ppt_x"/>
                                          </p:val>
                                        </p:tav>
                                      </p:tavLst>
                                    </p:anim>
                                    <p:anim calcmode="lin" valueType="num">
                                      <p:cBhvr>
                                        <p:cTn id="60" dur="1000" fill="hold"/>
                                        <p:tgtEl>
                                          <p:spTgt spid="3">
                                            <p:txEl>
                                              <p:pRg st="11" end="1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B8FE809-3CBB-0EE1-8D0F-4E24FA5976DA}"/>
              </a:ext>
            </a:extLst>
          </p:cNvPr>
          <p:cNvSpPr>
            <a:spLocks noGrp="1"/>
          </p:cNvSpPr>
          <p:nvPr>
            <p:ph type="title"/>
          </p:nvPr>
        </p:nvSpPr>
        <p:spPr>
          <a:solidFill>
            <a:schemeClr val="accent5">
              <a:lumMod val="20000"/>
              <a:lumOff val="80000"/>
            </a:schemeClr>
          </a:solidFill>
          <a:ln>
            <a:solidFill>
              <a:srgbClr val="0070C0"/>
            </a:solidFill>
          </a:ln>
        </p:spPr>
        <p:txBody>
          <a:bodyPr/>
          <a:lstStyle/>
          <a:p>
            <a:pPr algn="ctr"/>
            <a:r>
              <a:rPr kumimoji="1" lang="ja-JP" altLang="en-US" sz="3200" b="1" i="0" u="none" strike="noStrike" kern="1200" cap="none" spc="0" normalizeH="0" baseline="0" noProof="0" dirty="0">
                <a:ln>
                  <a:noFill/>
                </a:ln>
                <a:solidFill>
                  <a:prstClr val="black"/>
                </a:solidFill>
                <a:effectLst/>
                <a:uLnTx/>
                <a:uFillTx/>
                <a:latin typeface="+mn-ea"/>
                <a:ea typeface="+mn-ea"/>
                <a:cs typeface="+mj-cs"/>
              </a:rPr>
              <a:t>結論 </a:t>
            </a:r>
            <a:r>
              <a:rPr kumimoji="1" lang="en-US" altLang="ja-JP" sz="3200" b="1" i="0" u="none" strike="noStrike" kern="1200" cap="none" spc="0" normalizeH="0" baseline="0" noProof="0" dirty="0">
                <a:ln>
                  <a:noFill/>
                </a:ln>
                <a:solidFill>
                  <a:prstClr val="black"/>
                </a:solidFill>
                <a:effectLst/>
                <a:uLnTx/>
                <a:uFillTx/>
                <a:latin typeface="+mn-ea"/>
                <a:ea typeface="+mn-ea"/>
                <a:cs typeface="+mj-cs"/>
              </a:rPr>
              <a:t>⁈</a:t>
            </a:r>
            <a:r>
              <a:rPr kumimoji="1" lang="ja-JP" altLang="en-US" sz="3200" b="1" i="0" u="none" strike="noStrike" kern="1200" cap="none" spc="0" normalizeH="0" baseline="0" noProof="0" dirty="0">
                <a:ln>
                  <a:noFill/>
                </a:ln>
                <a:solidFill>
                  <a:prstClr val="black"/>
                </a:solidFill>
                <a:effectLst/>
                <a:uLnTx/>
                <a:uFillTx/>
                <a:latin typeface="+mn-ea"/>
                <a:ea typeface="+mn-ea"/>
                <a:cs typeface="+mj-cs"/>
              </a:rPr>
              <a:t>　</a:t>
            </a:r>
            <a:r>
              <a:rPr kumimoji="1" lang="ja-JP" altLang="en-US" sz="3200" b="1" i="0" u="none" strike="noStrike" kern="1200" cap="none" spc="0" normalizeH="0" baseline="0" noProof="0" dirty="0">
                <a:ln>
                  <a:noFill/>
                </a:ln>
                <a:solidFill>
                  <a:srgbClr val="FF0000"/>
                </a:solidFill>
                <a:effectLst/>
                <a:uLnTx/>
                <a:uFillTx/>
                <a:latin typeface="+mn-ea"/>
                <a:ea typeface="+mn-ea"/>
                <a:cs typeface="+mj-cs"/>
              </a:rPr>
              <a:t>会員増強の要諦</a:t>
            </a:r>
            <a:r>
              <a:rPr kumimoji="1" lang="ja-JP" altLang="en-US" sz="3200" b="1" i="0" u="none" strike="noStrike" kern="1200" cap="none" spc="0" normalizeH="0" baseline="0" noProof="0" dirty="0">
                <a:ln>
                  <a:noFill/>
                </a:ln>
                <a:solidFill>
                  <a:prstClr val="black"/>
                </a:solidFill>
                <a:effectLst/>
                <a:uLnTx/>
                <a:uFillTx/>
                <a:latin typeface="+mn-ea"/>
                <a:ea typeface="+mn-ea"/>
                <a:cs typeface="+mj-cs"/>
              </a:rPr>
              <a:t>とは？　</a:t>
            </a:r>
            <a:r>
              <a:rPr kumimoji="1" lang="ja-JP" altLang="en-US" sz="3200" b="1" i="0" u="none" strike="noStrike" kern="1200" cap="none" spc="0" normalizeH="0" baseline="0" noProof="0" dirty="0">
                <a:ln>
                  <a:noFill/>
                </a:ln>
                <a:solidFill>
                  <a:srgbClr val="FF0000"/>
                </a:solidFill>
                <a:effectLst/>
                <a:uLnTx/>
                <a:uFillTx/>
                <a:latin typeface="+mn-ea"/>
                <a:ea typeface="+mn-ea"/>
                <a:cs typeface="+mj-cs"/>
              </a:rPr>
              <a:t>その１</a:t>
            </a:r>
            <a:endParaRPr kumimoji="1" lang="ja-JP" altLang="en-US" dirty="0">
              <a:solidFill>
                <a:srgbClr val="FF0000"/>
              </a:solidFill>
              <a:latin typeface="+mn-ea"/>
              <a:ea typeface="+mn-ea"/>
            </a:endParaRPr>
          </a:p>
        </p:txBody>
      </p:sp>
      <p:sp>
        <p:nvSpPr>
          <p:cNvPr id="3" name="コンテンツ プレースホルダー 2">
            <a:extLst>
              <a:ext uri="{FF2B5EF4-FFF2-40B4-BE49-F238E27FC236}">
                <a16:creationId xmlns:a16="http://schemas.microsoft.com/office/drawing/2014/main" id="{F0189C9E-77B2-93DC-6D7C-6EAC651C8306}"/>
              </a:ext>
            </a:extLst>
          </p:cNvPr>
          <p:cNvSpPr>
            <a:spLocks noGrp="1"/>
          </p:cNvSpPr>
          <p:nvPr>
            <p:ph idx="1"/>
          </p:nvPr>
        </p:nvSpPr>
        <p:spPr>
          <a:xfrm>
            <a:off x="838200" y="2263805"/>
            <a:ext cx="10515600" cy="4527612"/>
          </a:xfrm>
        </p:spPr>
        <p:txBody>
          <a:bodyPr>
            <a:normAutofit fontScale="85000" lnSpcReduction="20000"/>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1" lang="ja-JP" altLang="en-US" sz="2400" b="0" i="0" u="none" strike="noStrike" kern="1200" cap="none" spc="0" normalizeH="0" baseline="0" noProof="0" dirty="0">
                <a:ln>
                  <a:noFill/>
                </a:ln>
                <a:solidFill>
                  <a:prstClr val="black"/>
                </a:solidFill>
                <a:effectLst/>
                <a:uLnTx/>
                <a:uFillTx/>
                <a:latin typeface="游ゴシック Light" panose="020B0300000000000000" pitchFamily="50" charset="-128"/>
                <a:ea typeface="游ゴシック Light" panose="020B0300000000000000" pitchFamily="50" charset="-128"/>
                <a:cs typeface="+mn-cs"/>
              </a:rPr>
              <a:t>　</a:t>
            </a:r>
            <a:r>
              <a:rPr kumimoji="1" lang="ja-JP" altLang="en-US" sz="2400" b="1" i="0" u="none" strike="noStrike" kern="1200" cap="none" spc="0" normalizeH="0" baseline="0" noProof="0" dirty="0">
                <a:ln>
                  <a:noFill/>
                </a:ln>
                <a:solidFill>
                  <a:srgbClr val="FF0000"/>
                </a:solidFill>
                <a:effectLst/>
                <a:highlight>
                  <a:srgbClr val="FFFF00"/>
                </a:highlight>
                <a:uLnTx/>
                <a:uFillTx/>
                <a:latin typeface="游ゴシック" panose="020B0400000000000000" pitchFamily="50" charset="-128"/>
                <a:ea typeface="游ゴシック" panose="020B0400000000000000" pitchFamily="50" charset="-128"/>
              </a:rPr>
              <a:t>会員増強の要諦　その１ </a:t>
            </a:r>
            <a:r>
              <a:rPr kumimoji="1" lang="ja-JP" altLang="en-US" sz="24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は</a:t>
            </a:r>
            <a:r>
              <a:rPr kumimoji="1" lang="en-US" altLang="ja-JP" sz="24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a:t>
            </a:r>
            <a:r>
              <a:rPr kumimoji="1" lang="ja-JP" altLang="en-US" sz="2400" b="1" i="0" u="none" strike="noStrike" kern="1200" cap="none" spc="0" normalizeH="0" baseline="0" noProof="0" dirty="0">
                <a:ln>
                  <a:noFill/>
                </a:ln>
                <a:solidFill>
                  <a:srgbClr val="7030A0"/>
                </a:solidFill>
                <a:effectLst/>
                <a:uLnTx/>
                <a:uFillTx/>
                <a:latin typeface="游ゴシック" panose="020B0400000000000000" pitchFamily="50" charset="-128"/>
                <a:ea typeface="游ゴシック" panose="020B0400000000000000" pitchFamily="50" charset="-128"/>
              </a:rPr>
              <a:t>　</a:t>
            </a:r>
            <a:endParaRPr kumimoji="1" lang="en-US" altLang="ja-JP" sz="2400" b="1" i="0" u="none" strike="noStrike" kern="1200" cap="none" spc="0" normalizeH="0" baseline="0" noProof="0" dirty="0">
              <a:ln>
                <a:noFill/>
              </a:ln>
              <a:solidFill>
                <a:srgbClr val="7030A0"/>
              </a:solidFill>
              <a:effectLst/>
              <a:uLnTx/>
              <a:uFillTx/>
              <a:latin typeface="游ゴシック" panose="020B0400000000000000" pitchFamily="50" charset="-128"/>
              <a:ea typeface="游ゴシック" panose="020B0400000000000000" pitchFamily="50" charset="-128"/>
            </a:endParaRPr>
          </a:p>
          <a:p>
            <a:pPr marL="228600" marR="0" lvl="0" indent="-228600" algn="l" defTabSz="914400" rtl="0" eaLnBrk="1" fontAlgn="auto" latinLnBrk="0" hangingPunct="1">
              <a:lnSpc>
                <a:spcPct val="90000"/>
              </a:lnSpc>
              <a:spcBef>
                <a:spcPts val="1000"/>
              </a:spcBef>
              <a:spcAft>
                <a:spcPts val="0"/>
              </a:spcAft>
              <a:buClrTx/>
              <a:buSzTx/>
              <a:buFont typeface="Wingdings" panose="05000000000000000000" pitchFamily="2" charset="2"/>
              <a:buChar char="Ø"/>
              <a:tabLst/>
              <a:defRPr/>
            </a:pPr>
            <a:endParaRPr kumimoji="1" lang="en-US" altLang="ja-JP" sz="2000" b="0" i="0" u="none" strike="noStrike" kern="1200" cap="none" spc="0" normalizeH="0" baseline="0" noProof="0" dirty="0">
              <a:ln>
                <a:noFill/>
              </a:ln>
              <a:solidFill>
                <a:srgbClr val="002060"/>
              </a:solidFill>
              <a:effectLst/>
              <a:uLnTx/>
              <a:uFillTx/>
              <a:latin typeface="游ゴシック" panose="020B0400000000000000" pitchFamily="50" charset="-128"/>
              <a:ea typeface="游ゴシック" panose="020B0400000000000000" pitchFamily="50" charset="-128"/>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1" lang="ja-JP" altLang="en-US" sz="2000" b="0" i="0" u="none" strike="noStrike" kern="1200" cap="none" spc="0" normalizeH="0" baseline="0" noProof="0" dirty="0">
                <a:ln>
                  <a:noFill/>
                </a:ln>
                <a:solidFill>
                  <a:srgbClr val="002060"/>
                </a:solidFill>
                <a:effectLst/>
                <a:uLnTx/>
                <a:uFillTx/>
                <a:latin typeface="游ゴシック" panose="020B0400000000000000" pitchFamily="50" charset="-128"/>
                <a:ea typeface="游ゴシック" panose="020B0400000000000000" pitchFamily="50" charset="-128"/>
              </a:rPr>
              <a:t>　　</a:t>
            </a:r>
            <a:endParaRPr kumimoji="1" lang="en-US" altLang="ja-JP" sz="2000" b="0" i="0" u="none" strike="noStrike" kern="1200" cap="none" spc="0" normalizeH="0" baseline="0" noProof="0" dirty="0">
              <a:ln>
                <a:noFill/>
              </a:ln>
              <a:solidFill>
                <a:srgbClr val="002060"/>
              </a:solidFill>
              <a:effectLst/>
              <a:uLnTx/>
              <a:uFillTx/>
              <a:latin typeface="游ゴシック" panose="020B0400000000000000" pitchFamily="50" charset="-128"/>
              <a:ea typeface="游ゴシック" panose="020B0400000000000000" pitchFamily="50" charset="-128"/>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1" lang="ja-JP" altLang="en-US" sz="2000" b="0" i="0" u="none" strike="noStrike" kern="1200" cap="none" spc="0" normalizeH="0" baseline="0" noProof="0" dirty="0">
                <a:ln>
                  <a:noFill/>
                </a:ln>
                <a:solidFill>
                  <a:srgbClr val="002060"/>
                </a:solidFill>
                <a:effectLst/>
                <a:uLnTx/>
                <a:uFillTx/>
                <a:latin typeface="游ゴシック" panose="020B0400000000000000" pitchFamily="50" charset="-128"/>
                <a:ea typeface="游ゴシック" panose="020B0400000000000000" pitchFamily="50" charset="-128"/>
              </a:rPr>
              <a:t>　　</a:t>
            </a:r>
            <a:r>
              <a:rPr kumimoji="1" lang="ja-JP" altLang="en-US" sz="3600" b="1" i="0" u="none" strike="noStrike" kern="1200" cap="none" spc="0" normalizeH="0" baseline="0" noProof="0" dirty="0">
                <a:ln>
                  <a:noFill/>
                </a:ln>
                <a:solidFill>
                  <a:srgbClr val="7030A0"/>
                </a:solidFill>
                <a:effectLst/>
                <a:uLnTx/>
                <a:uFillTx/>
                <a:latin typeface="游ゴシック" panose="020B0400000000000000" pitchFamily="50" charset="-128"/>
                <a:ea typeface="游ゴシック" panose="020B0400000000000000" pitchFamily="50" charset="-128"/>
              </a:rPr>
              <a:t>「あなたは 誰かの紹介があって クラブに入った」</a:t>
            </a:r>
            <a:endParaRPr kumimoji="1" lang="en-US" altLang="ja-JP" sz="3600" b="1" i="0" u="none" strike="noStrike" kern="1200" cap="none" spc="0" normalizeH="0" baseline="0" noProof="0" dirty="0">
              <a:ln>
                <a:noFill/>
              </a:ln>
              <a:solidFill>
                <a:srgbClr val="7030A0"/>
              </a:solidFill>
              <a:effectLst/>
              <a:uLnTx/>
              <a:uFillTx/>
              <a:latin typeface="游ゴシック" panose="020B0400000000000000" pitchFamily="50" charset="-128"/>
              <a:ea typeface="游ゴシック" panose="020B0400000000000000" pitchFamily="50" charset="-128"/>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1" lang="en-US" altLang="ja-JP" sz="3600" b="1" i="0" u="none" strike="noStrike" kern="1200" cap="none" spc="0" normalizeH="0" baseline="0" noProof="0" dirty="0">
              <a:ln>
                <a:noFill/>
              </a:ln>
              <a:solidFill>
                <a:srgbClr val="7030A0"/>
              </a:solidFill>
              <a:effectLst/>
              <a:uLnTx/>
              <a:uFillTx/>
              <a:latin typeface="游ゴシック" panose="020B0400000000000000" pitchFamily="50" charset="-128"/>
              <a:ea typeface="游ゴシック" panose="020B0400000000000000" pitchFamily="50" charset="-128"/>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1" lang="ja-JP" altLang="en-US" sz="3600" b="1" i="0" u="none" strike="noStrike" kern="1200" cap="none" spc="0" normalizeH="0" baseline="0" noProof="0" dirty="0">
                <a:ln>
                  <a:noFill/>
                </a:ln>
                <a:solidFill>
                  <a:srgbClr val="7030A0"/>
                </a:solidFill>
                <a:effectLst/>
                <a:uLnTx/>
                <a:uFillTx/>
                <a:latin typeface="游ゴシック" panose="020B0400000000000000" pitchFamily="50" charset="-128"/>
                <a:ea typeface="游ゴシック" panose="020B0400000000000000" pitchFamily="50" charset="-128"/>
              </a:rPr>
              <a:t>　　</a:t>
            </a:r>
            <a:r>
              <a:rPr kumimoji="1" lang="ja-JP" altLang="en-US" sz="2400" b="1" i="0" u="none" strike="noStrike" kern="1200" cap="none" spc="0" normalizeH="0" baseline="0" noProof="0" dirty="0">
                <a:ln>
                  <a:noFill/>
                </a:ln>
                <a:effectLst/>
                <a:uLnTx/>
                <a:uFillTx/>
                <a:latin typeface="游ゴシック" panose="020B0400000000000000" pitchFamily="50" charset="-128"/>
                <a:ea typeface="游ゴシック" panose="020B0400000000000000" pitchFamily="50" charset="-128"/>
              </a:rPr>
              <a:t>だとすれば</a:t>
            </a:r>
            <a:endParaRPr kumimoji="1" lang="en-US" altLang="ja-JP" sz="2400" b="1" i="0" u="none" strike="noStrike" kern="1200" cap="none" spc="0" normalizeH="0" baseline="0" noProof="0" dirty="0">
              <a:ln>
                <a:noFill/>
              </a:ln>
              <a:effectLst/>
              <a:uLnTx/>
              <a:uFillTx/>
              <a:latin typeface="游ゴシック" panose="020B0400000000000000" pitchFamily="50" charset="-128"/>
              <a:ea typeface="游ゴシック" panose="020B0400000000000000" pitchFamily="50" charset="-128"/>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1" lang="en-US" altLang="ja-JP" sz="3600" b="1" i="0" u="none" strike="noStrike" kern="1200" cap="none" spc="0" normalizeH="0" baseline="0" noProof="0" dirty="0">
              <a:ln>
                <a:noFill/>
              </a:ln>
              <a:solidFill>
                <a:srgbClr val="7030A0"/>
              </a:solidFill>
              <a:effectLst/>
              <a:uLnTx/>
              <a:uFillTx/>
              <a:latin typeface="游ゴシック" panose="020B0400000000000000" pitchFamily="50" charset="-128"/>
              <a:ea typeface="游ゴシック" panose="020B0400000000000000" pitchFamily="50" charset="-128"/>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1" lang="ja-JP" altLang="en-US" sz="3600" b="1" i="0" u="none" strike="noStrike" kern="1200" cap="none" spc="0" normalizeH="0" baseline="0" noProof="0" dirty="0">
                <a:ln>
                  <a:noFill/>
                </a:ln>
                <a:solidFill>
                  <a:srgbClr val="7030A0"/>
                </a:solidFill>
                <a:effectLst/>
                <a:uLnTx/>
                <a:uFillTx/>
                <a:latin typeface="游ゴシック" panose="020B0400000000000000" pitchFamily="50" charset="-128"/>
                <a:ea typeface="游ゴシック" panose="020B0400000000000000" pitchFamily="50" charset="-128"/>
              </a:rPr>
              <a:t>　「今度は あなたが 誰かを勧誘する番だ！！」</a:t>
            </a:r>
            <a:endParaRPr kumimoji="1" lang="en-US" altLang="ja-JP" sz="3600" b="1" i="0" u="none" strike="noStrike" kern="1200" cap="none" spc="0" normalizeH="0" baseline="0" noProof="0" dirty="0">
              <a:ln>
                <a:noFill/>
              </a:ln>
              <a:solidFill>
                <a:srgbClr val="7030A0"/>
              </a:solidFill>
              <a:effectLst/>
              <a:uLnTx/>
              <a:uFillTx/>
              <a:latin typeface="游ゴシック" panose="020B0400000000000000" pitchFamily="50" charset="-128"/>
              <a:ea typeface="游ゴシック" panose="020B0400000000000000" pitchFamily="50" charset="-128"/>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1" lang="en-US" altLang="ja-JP" sz="4000" b="0" i="0" u="none" strike="noStrike" kern="1200" cap="none" spc="0" normalizeH="0" baseline="0" noProof="0" dirty="0">
              <a:ln>
                <a:noFill/>
              </a:ln>
              <a:solidFill>
                <a:srgbClr val="002060"/>
              </a:solidFill>
              <a:effectLst/>
              <a:uLnTx/>
              <a:uFillTx/>
              <a:latin typeface="游ゴシック" panose="020B0400000000000000" pitchFamily="50" charset="-128"/>
              <a:ea typeface="游ゴシック" panose="020B0400000000000000" pitchFamily="50" charset="-128"/>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ja-JP" altLang="en-US" sz="4000" dirty="0">
                <a:solidFill>
                  <a:srgbClr val="002060"/>
                </a:solidFill>
                <a:latin typeface="游ゴシック Light" panose="020B0300000000000000" pitchFamily="50" charset="-128"/>
                <a:ea typeface="游ゴシック Light" panose="020B0300000000000000" pitchFamily="50" charset="-128"/>
              </a:rPr>
              <a:t>　</a:t>
            </a:r>
            <a:r>
              <a:rPr kumimoji="1" lang="ja-JP" altLang="en-US" sz="2400" b="1" i="0" u="none" strike="noStrike" kern="1200" cap="none" spc="0" normalizeH="0" baseline="0" noProof="0" dirty="0">
                <a:ln>
                  <a:noFill/>
                </a:ln>
                <a:solidFill>
                  <a:schemeClr val="bg1"/>
                </a:solidFill>
                <a:effectLst/>
                <a:uLnTx/>
                <a:uFillTx/>
                <a:latin typeface="游ゴシック Light" panose="020B0300000000000000" pitchFamily="50" charset="-128"/>
                <a:ea typeface="游ゴシック Light" panose="020B0300000000000000" pitchFamily="50" charset="-128"/>
                <a:cs typeface="+mn-cs"/>
              </a:rPr>
              <a:t>この意味</a:t>
            </a:r>
            <a:r>
              <a:rPr kumimoji="1" lang="ja-JP" altLang="en-US" sz="2400" i="0" u="none" strike="noStrike" kern="1200" cap="none" spc="0" normalizeH="0" baseline="0" noProof="0" dirty="0">
                <a:ln>
                  <a:noFill/>
                </a:ln>
                <a:solidFill>
                  <a:schemeClr val="bg1"/>
                </a:solidFill>
                <a:effectLst/>
                <a:uLnTx/>
                <a:uFillTx/>
                <a:latin typeface="游ゴシック Light" panose="020B0300000000000000" pitchFamily="50" charset="-128"/>
                <a:ea typeface="游ゴシック Light" panose="020B0300000000000000" pitchFamily="50" charset="-128"/>
                <a:cs typeface="+mn-cs"/>
              </a:rPr>
              <a:t>を本心から理解しよう</a:t>
            </a:r>
            <a:endParaRPr kumimoji="1" lang="ja-JP" altLang="en-US" sz="4000" i="0" u="none" strike="noStrike" kern="1200" cap="none" spc="0" normalizeH="0" baseline="0" noProof="0" dirty="0">
              <a:ln>
                <a:noFill/>
              </a:ln>
              <a:solidFill>
                <a:schemeClr val="bg1"/>
              </a:solidFill>
              <a:effectLst/>
              <a:uLnTx/>
              <a:uFillTx/>
              <a:latin typeface="游ゴシック Light" panose="020B0300000000000000" pitchFamily="50" charset="-128"/>
              <a:ea typeface="游ゴシック Light" panose="020B0300000000000000" pitchFamily="50" charset="-128"/>
              <a:cs typeface="+mn-cs"/>
            </a:endParaRPr>
          </a:p>
          <a:p>
            <a:pPr marL="0" indent="0">
              <a:buNone/>
            </a:pPr>
            <a:endParaRPr kumimoji="1" lang="ja-JP" altLang="en-US" dirty="0"/>
          </a:p>
        </p:txBody>
      </p:sp>
    </p:spTree>
    <p:extLst>
      <p:ext uri="{BB962C8B-B14F-4D97-AF65-F5344CB8AC3E}">
        <p14:creationId xmlns:p14="http://schemas.microsoft.com/office/powerpoint/2010/main" val="15456301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3" end="3"/>
                                            </p:txEl>
                                          </p:spTgt>
                                        </p:tgtEl>
                                        <p:attrNameLst>
                                          <p:attrName>style.visibility</p:attrName>
                                        </p:attrNameLst>
                                      </p:cBhvr>
                                      <p:to>
                                        <p:strVal val="visible"/>
                                      </p:to>
                                    </p:set>
                                    <p:animEffect transition="in" filter="fade">
                                      <p:cBhvr>
                                        <p:cTn id="14" dur="1000"/>
                                        <p:tgtEl>
                                          <p:spTgt spid="3">
                                            <p:txEl>
                                              <p:pRg st="3" end="3"/>
                                            </p:txEl>
                                          </p:spTgt>
                                        </p:tgtEl>
                                      </p:cBhvr>
                                    </p:animEffect>
                                    <p:anim calcmode="lin" valueType="num">
                                      <p:cBhvr>
                                        <p:cTn id="1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Effect transition="in" filter="fade">
                                      <p:cBhvr>
                                        <p:cTn id="21" dur="1000"/>
                                        <p:tgtEl>
                                          <p:spTgt spid="3">
                                            <p:txEl>
                                              <p:pRg st="5" end="5"/>
                                            </p:txEl>
                                          </p:spTgt>
                                        </p:tgtEl>
                                      </p:cBhvr>
                                    </p:animEffect>
                                    <p:anim calcmode="lin" valueType="num">
                                      <p:cBhvr>
                                        <p:cTn id="22"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7" end="7"/>
                                            </p:txEl>
                                          </p:spTgt>
                                        </p:tgtEl>
                                        <p:attrNameLst>
                                          <p:attrName>style.visibility</p:attrName>
                                        </p:attrNameLst>
                                      </p:cBhvr>
                                      <p:to>
                                        <p:strVal val="visible"/>
                                      </p:to>
                                    </p:set>
                                    <p:animEffect transition="in" filter="fade">
                                      <p:cBhvr>
                                        <p:cTn id="28" dur="1000"/>
                                        <p:tgtEl>
                                          <p:spTgt spid="3">
                                            <p:txEl>
                                              <p:pRg st="7" end="7"/>
                                            </p:txEl>
                                          </p:spTgt>
                                        </p:tgtEl>
                                      </p:cBhvr>
                                    </p:animEffect>
                                    <p:anim calcmode="lin" valueType="num">
                                      <p:cBhvr>
                                        <p:cTn id="29"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9" end="9"/>
                                            </p:txEl>
                                          </p:spTgt>
                                        </p:tgtEl>
                                        <p:attrNameLst>
                                          <p:attrName>style.visibility</p:attrName>
                                        </p:attrNameLst>
                                      </p:cBhvr>
                                      <p:to>
                                        <p:strVal val="visible"/>
                                      </p:to>
                                    </p:set>
                                    <p:animEffect transition="in" filter="fade">
                                      <p:cBhvr>
                                        <p:cTn id="35" dur="1000"/>
                                        <p:tgtEl>
                                          <p:spTgt spid="3">
                                            <p:txEl>
                                              <p:pRg st="9" end="9"/>
                                            </p:txEl>
                                          </p:spTgt>
                                        </p:tgtEl>
                                      </p:cBhvr>
                                    </p:animEffect>
                                    <p:anim calcmode="lin" valueType="num">
                                      <p:cBhvr>
                                        <p:cTn id="36"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B8FE809-3CBB-0EE1-8D0F-4E24FA5976DA}"/>
              </a:ext>
            </a:extLst>
          </p:cNvPr>
          <p:cNvSpPr>
            <a:spLocks noGrp="1"/>
          </p:cNvSpPr>
          <p:nvPr>
            <p:ph type="title"/>
          </p:nvPr>
        </p:nvSpPr>
        <p:spPr>
          <a:solidFill>
            <a:schemeClr val="accent5">
              <a:lumMod val="20000"/>
              <a:lumOff val="80000"/>
            </a:schemeClr>
          </a:solidFill>
          <a:ln>
            <a:solidFill>
              <a:srgbClr val="0070C0"/>
            </a:solidFill>
          </a:ln>
        </p:spPr>
        <p:txBody>
          <a:bodyPr/>
          <a:lstStyle/>
          <a:p>
            <a:pPr algn="ctr"/>
            <a:r>
              <a:rPr kumimoji="1" lang="ja-JP" altLang="en-US" sz="3200" b="1" i="0" u="none" strike="noStrike" kern="1200" cap="none" spc="0" normalizeH="0" baseline="0" noProof="0" dirty="0">
                <a:ln>
                  <a:noFill/>
                </a:ln>
                <a:solidFill>
                  <a:prstClr val="black"/>
                </a:solidFill>
                <a:effectLst/>
                <a:uLnTx/>
                <a:uFillTx/>
                <a:latin typeface="+mn-ea"/>
                <a:ea typeface="+mn-ea"/>
                <a:cs typeface="+mj-cs"/>
              </a:rPr>
              <a:t>結論 </a:t>
            </a:r>
            <a:r>
              <a:rPr kumimoji="1" lang="en-US" altLang="ja-JP" sz="3200" b="1" i="0" u="none" strike="noStrike" kern="1200" cap="none" spc="0" normalizeH="0" baseline="0" noProof="0" dirty="0">
                <a:ln>
                  <a:noFill/>
                </a:ln>
                <a:solidFill>
                  <a:prstClr val="black"/>
                </a:solidFill>
                <a:effectLst/>
                <a:uLnTx/>
                <a:uFillTx/>
                <a:latin typeface="+mn-ea"/>
                <a:ea typeface="+mn-ea"/>
                <a:cs typeface="+mj-cs"/>
              </a:rPr>
              <a:t>⁈</a:t>
            </a:r>
            <a:r>
              <a:rPr kumimoji="1" lang="ja-JP" altLang="en-US" sz="3200" b="1" i="0" u="none" strike="noStrike" kern="1200" cap="none" spc="0" normalizeH="0" baseline="0" noProof="0" dirty="0">
                <a:ln>
                  <a:noFill/>
                </a:ln>
                <a:solidFill>
                  <a:prstClr val="black"/>
                </a:solidFill>
                <a:effectLst/>
                <a:uLnTx/>
                <a:uFillTx/>
                <a:latin typeface="+mn-ea"/>
                <a:ea typeface="+mn-ea"/>
                <a:cs typeface="+mj-cs"/>
              </a:rPr>
              <a:t>　</a:t>
            </a:r>
            <a:r>
              <a:rPr kumimoji="1" lang="ja-JP" altLang="en-US" sz="3200" b="1" i="0" u="none" strike="noStrike" kern="1200" cap="none" spc="0" normalizeH="0" baseline="0" noProof="0" dirty="0">
                <a:ln>
                  <a:noFill/>
                </a:ln>
                <a:solidFill>
                  <a:srgbClr val="FF0000"/>
                </a:solidFill>
                <a:effectLst/>
                <a:uLnTx/>
                <a:uFillTx/>
                <a:latin typeface="+mn-ea"/>
                <a:ea typeface="+mn-ea"/>
                <a:cs typeface="+mj-cs"/>
              </a:rPr>
              <a:t>会員増強の要諦</a:t>
            </a:r>
            <a:r>
              <a:rPr kumimoji="1" lang="ja-JP" altLang="en-US" sz="3200" b="1" i="0" u="none" strike="noStrike" kern="1200" cap="none" spc="0" normalizeH="0" baseline="0" noProof="0" dirty="0">
                <a:ln>
                  <a:noFill/>
                </a:ln>
                <a:solidFill>
                  <a:prstClr val="black"/>
                </a:solidFill>
                <a:effectLst/>
                <a:uLnTx/>
                <a:uFillTx/>
                <a:latin typeface="+mn-ea"/>
                <a:ea typeface="+mn-ea"/>
                <a:cs typeface="+mj-cs"/>
              </a:rPr>
              <a:t>とは？　</a:t>
            </a:r>
            <a:r>
              <a:rPr kumimoji="1" lang="ja-JP" altLang="en-US" sz="3200" b="1" i="0" u="none" strike="noStrike" kern="1200" cap="none" spc="0" normalizeH="0" baseline="0" noProof="0" dirty="0">
                <a:ln>
                  <a:noFill/>
                </a:ln>
                <a:solidFill>
                  <a:srgbClr val="FF0000"/>
                </a:solidFill>
                <a:effectLst/>
                <a:uLnTx/>
                <a:uFillTx/>
                <a:latin typeface="+mn-ea"/>
                <a:ea typeface="+mn-ea"/>
                <a:cs typeface="+mj-cs"/>
              </a:rPr>
              <a:t>その２</a:t>
            </a:r>
            <a:endParaRPr kumimoji="1" lang="ja-JP" altLang="en-US" dirty="0">
              <a:solidFill>
                <a:srgbClr val="FF0000"/>
              </a:solidFill>
              <a:latin typeface="+mn-ea"/>
              <a:ea typeface="+mn-ea"/>
            </a:endParaRPr>
          </a:p>
        </p:txBody>
      </p:sp>
      <p:sp>
        <p:nvSpPr>
          <p:cNvPr id="3" name="コンテンツ プレースホルダー 2">
            <a:extLst>
              <a:ext uri="{FF2B5EF4-FFF2-40B4-BE49-F238E27FC236}">
                <a16:creationId xmlns:a16="http://schemas.microsoft.com/office/drawing/2014/main" id="{F0189C9E-77B2-93DC-6D7C-6EAC651C8306}"/>
              </a:ext>
            </a:extLst>
          </p:cNvPr>
          <p:cNvSpPr>
            <a:spLocks noGrp="1"/>
          </p:cNvSpPr>
          <p:nvPr>
            <p:ph idx="1"/>
          </p:nvPr>
        </p:nvSpPr>
        <p:spPr>
          <a:xfrm>
            <a:off x="838200" y="2263805"/>
            <a:ext cx="10515600" cy="4527612"/>
          </a:xfrm>
        </p:spPr>
        <p:txBody>
          <a:bodyPr>
            <a:normAutofit fontScale="92500" lnSpcReduction="20000"/>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1" lang="ja-JP" altLang="en-US" sz="2400" b="0" i="0" u="none" strike="noStrike" kern="1200" cap="none" spc="0" normalizeH="0" baseline="0" noProof="0" dirty="0">
                <a:ln>
                  <a:noFill/>
                </a:ln>
                <a:solidFill>
                  <a:prstClr val="black"/>
                </a:solidFill>
                <a:effectLst/>
                <a:uLnTx/>
                <a:uFillTx/>
                <a:latin typeface="游ゴシック Light" panose="020B0300000000000000" pitchFamily="50" charset="-128"/>
                <a:ea typeface="游ゴシック Light" panose="020B0300000000000000" pitchFamily="50" charset="-128"/>
                <a:cs typeface="+mn-cs"/>
              </a:rPr>
              <a:t>　</a:t>
            </a:r>
            <a:r>
              <a:rPr kumimoji="1" lang="ja-JP" altLang="en-US" sz="24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孔子の</a:t>
            </a:r>
            <a:r>
              <a:rPr kumimoji="1" lang="en-US" altLang="ja-JP" sz="24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a:t>
            </a:r>
            <a:r>
              <a:rPr kumimoji="1" lang="ja-JP" altLang="en-US" sz="24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論語</a:t>
            </a:r>
            <a:r>
              <a:rPr kumimoji="1" lang="en-US" altLang="ja-JP" sz="24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a:t>
            </a:r>
            <a:r>
              <a:rPr kumimoji="1" lang="ja-JP" altLang="en-US" sz="24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に基づいて、</a:t>
            </a:r>
            <a:r>
              <a:rPr kumimoji="1" lang="ja-JP" altLang="en-US" sz="2400" b="1" i="0" u="none" strike="noStrike" kern="1200" cap="none" spc="0" normalizeH="0" baseline="0" noProof="0" dirty="0">
                <a:ln>
                  <a:noFill/>
                </a:ln>
                <a:solidFill>
                  <a:srgbClr val="FF0000"/>
                </a:solidFill>
                <a:effectLst/>
                <a:highlight>
                  <a:srgbClr val="FFFF00"/>
                </a:highlight>
                <a:uLnTx/>
                <a:uFillTx/>
                <a:latin typeface="游ゴシック" panose="020B0400000000000000" pitchFamily="50" charset="-128"/>
                <a:ea typeface="游ゴシック" panose="020B0400000000000000" pitchFamily="50" charset="-128"/>
              </a:rPr>
              <a:t>会員増強の要諦　その２ </a:t>
            </a:r>
            <a:r>
              <a:rPr kumimoji="1" lang="ja-JP" altLang="en-US" sz="24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をまとめれば</a:t>
            </a:r>
            <a:r>
              <a:rPr kumimoji="1" lang="en-US" altLang="ja-JP" sz="24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a:t>
            </a:r>
            <a:r>
              <a:rPr kumimoji="1" lang="ja-JP" altLang="en-US" sz="2400" b="1" i="0" u="none" strike="noStrike" kern="1200" cap="none" spc="0" normalizeH="0" baseline="0" noProof="0" dirty="0">
                <a:ln>
                  <a:noFill/>
                </a:ln>
                <a:solidFill>
                  <a:srgbClr val="7030A0"/>
                </a:solidFill>
                <a:effectLst/>
                <a:uLnTx/>
                <a:uFillTx/>
                <a:latin typeface="游ゴシック" panose="020B0400000000000000" pitchFamily="50" charset="-128"/>
                <a:ea typeface="游ゴシック" panose="020B0400000000000000" pitchFamily="50" charset="-128"/>
              </a:rPr>
              <a:t>　</a:t>
            </a:r>
            <a:endParaRPr kumimoji="1" lang="en-US" altLang="ja-JP" sz="2400" b="1" i="0" u="none" strike="noStrike" kern="1200" cap="none" spc="0" normalizeH="0" baseline="0" noProof="0" dirty="0">
              <a:ln>
                <a:noFill/>
              </a:ln>
              <a:solidFill>
                <a:srgbClr val="7030A0"/>
              </a:solidFill>
              <a:effectLst/>
              <a:uLnTx/>
              <a:uFillTx/>
              <a:latin typeface="游ゴシック" panose="020B0400000000000000" pitchFamily="50" charset="-128"/>
              <a:ea typeface="游ゴシック" panose="020B0400000000000000" pitchFamily="50" charset="-128"/>
            </a:endParaRPr>
          </a:p>
          <a:p>
            <a:pPr marL="228600" marR="0" lvl="0" indent="-228600" algn="l" defTabSz="914400" rtl="0" eaLnBrk="1" fontAlgn="auto" latinLnBrk="0" hangingPunct="1">
              <a:lnSpc>
                <a:spcPct val="90000"/>
              </a:lnSpc>
              <a:spcBef>
                <a:spcPts val="1000"/>
              </a:spcBef>
              <a:spcAft>
                <a:spcPts val="0"/>
              </a:spcAft>
              <a:buClrTx/>
              <a:buSzTx/>
              <a:buFont typeface="Wingdings" panose="05000000000000000000" pitchFamily="2" charset="2"/>
              <a:buChar char="Ø"/>
              <a:tabLst/>
              <a:defRPr/>
            </a:pPr>
            <a:endParaRPr kumimoji="1" lang="en-US" altLang="ja-JP" sz="2000" b="1" i="0" u="none" strike="noStrike" kern="1200" cap="none" spc="0" normalizeH="0" baseline="0" noProof="0" dirty="0">
              <a:ln>
                <a:noFill/>
              </a:ln>
              <a:solidFill>
                <a:srgbClr val="002060"/>
              </a:solidFill>
              <a:effectLst/>
              <a:uLnTx/>
              <a:uFillTx/>
              <a:latin typeface="游ゴシック" panose="020B0400000000000000" pitchFamily="50" charset="-128"/>
              <a:ea typeface="游ゴシック" panose="020B0400000000000000" pitchFamily="50" charset="-128"/>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1" lang="ja-JP" altLang="en-US" sz="2000" b="1" i="0" u="none" strike="noStrike" kern="1200" cap="none" spc="0" normalizeH="0" baseline="0" noProof="0" dirty="0">
                <a:ln>
                  <a:noFill/>
                </a:ln>
                <a:solidFill>
                  <a:srgbClr val="002060"/>
                </a:solidFill>
                <a:effectLst/>
                <a:uLnTx/>
                <a:uFillTx/>
                <a:latin typeface="游ゴシック" panose="020B0400000000000000" pitchFamily="50" charset="-128"/>
                <a:ea typeface="游ゴシック" panose="020B0400000000000000" pitchFamily="50" charset="-128"/>
              </a:rPr>
              <a:t>　　</a:t>
            </a:r>
            <a:endParaRPr kumimoji="1" lang="en-US" altLang="ja-JP" sz="2000" b="1" i="0" u="none" strike="noStrike" kern="1200" cap="none" spc="0" normalizeH="0" baseline="0" noProof="0" dirty="0">
              <a:ln>
                <a:noFill/>
              </a:ln>
              <a:solidFill>
                <a:srgbClr val="002060"/>
              </a:solidFill>
              <a:effectLst/>
              <a:uLnTx/>
              <a:uFillTx/>
              <a:latin typeface="游ゴシック" panose="020B0400000000000000" pitchFamily="50" charset="-128"/>
              <a:ea typeface="游ゴシック" panose="020B0400000000000000" pitchFamily="50" charset="-128"/>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1" lang="ja-JP" altLang="en-US" sz="2000" b="1" i="0" u="none" strike="noStrike" kern="1200" cap="none" spc="0" normalizeH="0" baseline="0" noProof="0" dirty="0">
                <a:ln>
                  <a:noFill/>
                </a:ln>
                <a:solidFill>
                  <a:srgbClr val="002060"/>
                </a:solidFill>
                <a:effectLst/>
                <a:uLnTx/>
                <a:uFillTx/>
                <a:latin typeface="游ゴシック" panose="020B0400000000000000" pitchFamily="50" charset="-128"/>
                <a:ea typeface="游ゴシック" panose="020B0400000000000000" pitchFamily="50" charset="-128"/>
              </a:rPr>
              <a:t>　　</a:t>
            </a:r>
            <a:r>
              <a:rPr kumimoji="1" lang="ja-JP" altLang="en-US" sz="3600" b="1" i="0" u="none" strike="noStrike" kern="1200" cap="none" spc="0" normalizeH="0" baseline="0" noProof="0" dirty="0">
                <a:ln>
                  <a:noFill/>
                </a:ln>
                <a:solidFill>
                  <a:srgbClr val="7030A0"/>
                </a:solidFill>
                <a:effectLst/>
                <a:uLnTx/>
                <a:uFillTx/>
                <a:latin typeface="游ゴシック" panose="020B0400000000000000" pitchFamily="50" charset="-128"/>
                <a:ea typeface="游ゴシック" panose="020B0400000000000000" pitchFamily="50" charset="-128"/>
              </a:rPr>
              <a:t>「己の欲せざる所を人に施すことなかれ」</a:t>
            </a:r>
            <a:endParaRPr kumimoji="1" lang="en-US" altLang="ja-JP" sz="3600" b="1" i="0" u="none" strike="noStrike" kern="1200" cap="none" spc="0" normalizeH="0" baseline="0" noProof="0" dirty="0">
              <a:ln>
                <a:noFill/>
              </a:ln>
              <a:solidFill>
                <a:srgbClr val="7030A0"/>
              </a:solidFill>
              <a:effectLst/>
              <a:uLnTx/>
              <a:uFillTx/>
              <a:latin typeface="游ゴシック" panose="020B0400000000000000" pitchFamily="50" charset="-128"/>
              <a:ea typeface="游ゴシック" panose="020B0400000000000000" pitchFamily="50" charset="-128"/>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1" lang="en-US" altLang="ja-JP" sz="3600" b="1" i="0" u="none" strike="noStrike" kern="1200" cap="none" spc="0" normalizeH="0" baseline="0" noProof="0" dirty="0">
              <a:ln>
                <a:noFill/>
              </a:ln>
              <a:solidFill>
                <a:srgbClr val="7030A0"/>
              </a:solidFill>
              <a:effectLst/>
              <a:uLnTx/>
              <a:uFillTx/>
              <a:latin typeface="游ゴシック" panose="020B0400000000000000" pitchFamily="50" charset="-128"/>
              <a:ea typeface="游ゴシック" panose="020B0400000000000000" pitchFamily="50" charset="-128"/>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1" lang="ja-JP" altLang="en-US" sz="3600" b="1" i="0" u="none" strike="noStrike" kern="1200" cap="none" spc="0" normalizeH="0" baseline="0" noProof="0" dirty="0">
                <a:ln>
                  <a:noFill/>
                </a:ln>
                <a:solidFill>
                  <a:srgbClr val="7030A0"/>
                </a:solidFill>
                <a:effectLst/>
                <a:uLnTx/>
                <a:uFillTx/>
                <a:latin typeface="游ゴシック" panose="020B0400000000000000" pitchFamily="50" charset="-128"/>
                <a:ea typeface="游ゴシック" panose="020B0400000000000000" pitchFamily="50" charset="-128"/>
              </a:rPr>
              <a:t>　　</a:t>
            </a:r>
            <a:r>
              <a:rPr kumimoji="1" lang="ja-JP" altLang="en-US" sz="2400" b="1" i="0" u="none" strike="noStrike" kern="1200" cap="none" spc="0" normalizeH="0" baseline="0" noProof="0" dirty="0">
                <a:ln>
                  <a:noFill/>
                </a:ln>
                <a:effectLst/>
                <a:uLnTx/>
                <a:uFillTx/>
                <a:latin typeface="游ゴシック" panose="020B0400000000000000" pitchFamily="50" charset="-128"/>
                <a:ea typeface="游ゴシック" panose="020B0400000000000000" pitchFamily="50" charset="-128"/>
              </a:rPr>
              <a:t>さすれば</a:t>
            </a:r>
            <a:endParaRPr kumimoji="1" lang="en-US" altLang="ja-JP" sz="2400" b="1" i="0" u="none" strike="noStrike" kern="1200" cap="none" spc="0" normalizeH="0" baseline="0" noProof="0" dirty="0">
              <a:ln>
                <a:noFill/>
              </a:ln>
              <a:effectLst/>
              <a:uLnTx/>
              <a:uFillTx/>
              <a:latin typeface="游ゴシック" panose="020B0400000000000000" pitchFamily="50" charset="-128"/>
              <a:ea typeface="游ゴシック" panose="020B0400000000000000" pitchFamily="50" charset="-128"/>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1" lang="en-US" altLang="ja-JP" sz="3600" b="1" i="0" u="none" strike="noStrike" kern="1200" cap="none" spc="0" normalizeH="0" baseline="0" noProof="0" dirty="0">
              <a:ln>
                <a:noFill/>
              </a:ln>
              <a:solidFill>
                <a:srgbClr val="7030A0"/>
              </a:solidFill>
              <a:effectLst/>
              <a:uLnTx/>
              <a:uFillTx/>
              <a:latin typeface="游ゴシック" panose="020B0400000000000000" pitchFamily="50" charset="-128"/>
              <a:ea typeface="游ゴシック" panose="020B0400000000000000" pitchFamily="50" charset="-128"/>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1" lang="ja-JP" altLang="en-US" sz="3600" b="1" i="0" u="none" strike="noStrike" kern="1200" cap="none" spc="0" normalizeH="0" baseline="0" noProof="0" dirty="0">
                <a:ln>
                  <a:noFill/>
                </a:ln>
                <a:solidFill>
                  <a:srgbClr val="7030A0"/>
                </a:solidFill>
                <a:effectLst/>
                <a:uLnTx/>
                <a:uFillTx/>
                <a:latin typeface="游ゴシック" panose="020B0400000000000000" pitchFamily="50" charset="-128"/>
                <a:ea typeface="游ゴシック" panose="020B0400000000000000" pitchFamily="50" charset="-128"/>
              </a:rPr>
              <a:t>　「近き者は悦こび、遠き者は来たる」</a:t>
            </a:r>
            <a:endParaRPr kumimoji="1" lang="en-US" altLang="ja-JP" sz="3600" b="1" i="0" u="none" strike="noStrike" kern="1200" cap="none" spc="0" normalizeH="0" baseline="0" noProof="0" dirty="0">
              <a:ln>
                <a:noFill/>
              </a:ln>
              <a:solidFill>
                <a:srgbClr val="7030A0"/>
              </a:solidFill>
              <a:effectLst/>
              <a:uLnTx/>
              <a:uFillTx/>
              <a:latin typeface="游ゴシック" panose="020B0400000000000000" pitchFamily="50" charset="-128"/>
              <a:ea typeface="游ゴシック" panose="020B0400000000000000" pitchFamily="50" charset="-128"/>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1" lang="en-US" altLang="ja-JP" sz="4000" b="1" i="0" u="none" strike="noStrike" kern="1200" cap="none" spc="0" normalizeH="0" baseline="0" noProof="0" dirty="0">
              <a:ln>
                <a:noFill/>
              </a:ln>
              <a:solidFill>
                <a:srgbClr val="002060"/>
              </a:solidFill>
              <a:effectLst/>
              <a:uLnTx/>
              <a:uFillTx/>
              <a:latin typeface="游ゴシック" panose="020B0400000000000000" pitchFamily="50" charset="-128"/>
              <a:ea typeface="游ゴシック" panose="020B0400000000000000" pitchFamily="50" charset="-128"/>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ja-JP" altLang="en-US" sz="4000" b="1" dirty="0">
                <a:solidFill>
                  <a:srgbClr val="002060"/>
                </a:solidFill>
                <a:latin typeface="游ゴシック" panose="020B0400000000000000" pitchFamily="50" charset="-128"/>
                <a:ea typeface="游ゴシック" panose="020B0400000000000000" pitchFamily="50" charset="-128"/>
              </a:rPr>
              <a:t>　</a:t>
            </a:r>
            <a:r>
              <a:rPr kumimoji="1" lang="ja-JP" altLang="en-US" sz="24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この言葉に尽きると思います</a:t>
            </a:r>
            <a:endParaRPr kumimoji="1" lang="ja-JP" altLang="en-US" sz="40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endParaRPr>
          </a:p>
          <a:p>
            <a:pPr marL="0" indent="0">
              <a:buNone/>
            </a:pPr>
            <a:endParaRPr kumimoji="1" lang="ja-JP" altLang="en-US" dirty="0"/>
          </a:p>
        </p:txBody>
      </p:sp>
    </p:spTree>
    <p:extLst>
      <p:ext uri="{BB962C8B-B14F-4D97-AF65-F5344CB8AC3E}">
        <p14:creationId xmlns:p14="http://schemas.microsoft.com/office/powerpoint/2010/main" val="25863035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3" end="3"/>
                                            </p:txEl>
                                          </p:spTgt>
                                        </p:tgtEl>
                                        <p:attrNameLst>
                                          <p:attrName>style.visibility</p:attrName>
                                        </p:attrNameLst>
                                      </p:cBhvr>
                                      <p:to>
                                        <p:strVal val="visible"/>
                                      </p:to>
                                    </p:set>
                                    <p:animEffect transition="in" filter="fade">
                                      <p:cBhvr>
                                        <p:cTn id="14" dur="1000"/>
                                        <p:tgtEl>
                                          <p:spTgt spid="3">
                                            <p:txEl>
                                              <p:pRg st="3" end="3"/>
                                            </p:txEl>
                                          </p:spTgt>
                                        </p:tgtEl>
                                      </p:cBhvr>
                                    </p:animEffect>
                                    <p:anim calcmode="lin" valueType="num">
                                      <p:cBhvr>
                                        <p:cTn id="1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Effect transition="in" filter="fade">
                                      <p:cBhvr>
                                        <p:cTn id="21" dur="1000"/>
                                        <p:tgtEl>
                                          <p:spTgt spid="3">
                                            <p:txEl>
                                              <p:pRg st="5" end="5"/>
                                            </p:txEl>
                                          </p:spTgt>
                                        </p:tgtEl>
                                      </p:cBhvr>
                                    </p:animEffect>
                                    <p:anim calcmode="lin" valueType="num">
                                      <p:cBhvr>
                                        <p:cTn id="22"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7" end="7"/>
                                            </p:txEl>
                                          </p:spTgt>
                                        </p:tgtEl>
                                        <p:attrNameLst>
                                          <p:attrName>style.visibility</p:attrName>
                                        </p:attrNameLst>
                                      </p:cBhvr>
                                      <p:to>
                                        <p:strVal val="visible"/>
                                      </p:to>
                                    </p:set>
                                    <p:animEffect transition="in" filter="fade">
                                      <p:cBhvr>
                                        <p:cTn id="28" dur="1000"/>
                                        <p:tgtEl>
                                          <p:spTgt spid="3">
                                            <p:txEl>
                                              <p:pRg st="7" end="7"/>
                                            </p:txEl>
                                          </p:spTgt>
                                        </p:tgtEl>
                                      </p:cBhvr>
                                    </p:animEffect>
                                    <p:anim calcmode="lin" valueType="num">
                                      <p:cBhvr>
                                        <p:cTn id="29"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9" end="9"/>
                                            </p:txEl>
                                          </p:spTgt>
                                        </p:tgtEl>
                                        <p:attrNameLst>
                                          <p:attrName>style.visibility</p:attrName>
                                        </p:attrNameLst>
                                      </p:cBhvr>
                                      <p:to>
                                        <p:strVal val="visible"/>
                                      </p:to>
                                    </p:set>
                                    <p:animEffect transition="in" filter="fade">
                                      <p:cBhvr>
                                        <p:cTn id="35" dur="1000"/>
                                        <p:tgtEl>
                                          <p:spTgt spid="3">
                                            <p:txEl>
                                              <p:pRg st="9" end="9"/>
                                            </p:txEl>
                                          </p:spTgt>
                                        </p:tgtEl>
                                      </p:cBhvr>
                                    </p:animEffect>
                                    <p:anim calcmode="lin" valueType="num">
                                      <p:cBhvr>
                                        <p:cTn id="36"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46111" y="452718"/>
            <a:ext cx="9972462" cy="1020975"/>
          </a:xfrm>
        </p:spPr>
        <p:txBody>
          <a:bodyPr>
            <a:normAutofit fontScale="90000"/>
          </a:bodyPr>
          <a:lstStyle/>
          <a:p>
            <a:r>
              <a:rPr lang="en-US" altLang="ja-JP" sz="4000" b="1" dirty="0">
                <a:latin typeface="游ゴシック" panose="020B0400000000000000" pitchFamily="50" charset="-128"/>
                <a:ea typeface="游ゴシック" panose="020B0400000000000000" pitchFamily="50" charset="-128"/>
              </a:rPr>
              <a:t>2021</a:t>
            </a:r>
            <a:r>
              <a:rPr lang="ja-JP" altLang="en-US" sz="4000" b="1" dirty="0">
                <a:latin typeface="游ゴシック" panose="020B0400000000000000" pitchFamily="50" charset="-128"/>
                <a:ea typeface="游ゴシック" panose="020B0400000000000000" pitchFamily="50" charset="-128"/>
              </a:rPr>
              <a:t>年</a:t>
            </a:r>
            <a:r>
              <a:rPr lang="en-US" altLang="ja-JP" sz="4000" b="1" dirty="0">
                <a:latin typeface="游ゴシック" panose="020B0400000000000000" pitchFamily="50" charset="-128"/>
                <a:ea typeface="游ゴシック" panose="020B0400000000000000" pitchFamily="50" charset="-128"/>
              </a:rPr>
              <a:t>6</a:t>
            </a:r>
            <a:r>
              <a:rPr lang="ja-JP" altLang="en-US" sz="4000" b="1" dirty="0">
                <a:latin typeface="游ゴシック" panose="020B0400000000000000" pitchFamily="50" charset="-128"/>
                <a:ea typeface="游ゴシック" panose="020B0400000000000000" pitchFamily="50" charset="-128"/>
              </a:rPr>
              <a:t>月に本を出版しました　</a:t>
            </a:r>
            <a:br>
              <a:rPr lang="en-US" altLang="ja-JP" sz="3200" dirty="0"/>
            </a:br>
            <a:br>
              <a:rPr lang="en-US" altLang="ja-JP" sz="2000" dirty="0"/>
            </a:br>
            <a:endParaRPr kumimoji="1" lang="ja-JP" altLang="en-US" sz="2000" dirty="0">
              <a:solidFill>
                <a:srgbClr val="FFFF00"/>
              </a:solidFill>
            </a:endParaRPr>
          </a:p>
        </p:txBody>
      </p:sp>
      <p:sp>
        <p:nvSpPr>
          <p:cNvPr id="3" name="コンテンツ プレースホルダー 2"/>
          <p:cNvSpPr>
            <a:spLocks noGrp="1"/>
          </p:cNvSpPr>
          <p:nvPr>
            <p:ph idx="1"/>
          </p:nvPr>
        </p:nvSpPr>
        <p:spPr>
          <a:xfrm>
            <a:off x="4972409" y="2052916"/>
            <a:ext cx="6675093" cy="4195481"/>
          </a:xfrm>
        </p:spPr>
        <p:txBody>
          <a:bodyPr/>
          <a:lstStyle/>
          <a:p>
            <a:pPr marL="0" indent="0">
              <a:buNone/>
            </a:pPr>
            <a:r>
              <a:rPr lang="ja-JP" altLang="en-US" sz="2800" b="1" dirty="0">
                <a:solidFill>
                  <a:srgbClr val="FF0000"/>
                </a:solidFill>
                <a:latin typeface="游ゴシック" panose="020B0400000000000000" pitchFamily="50" charset="-128"/>
                <a:ea typeface="游ゴシック" panose="020B0400000000000000" pitchFamily="50" charset="-128"/>
              </a:rPr>
              <a:t>幻冬舎ルネッサンス新書</a:t>
            </a:r>
            <a:endParaRPr lang="en-US" altLang="ja-JP" sz="2800" b="1" dirty="0">
              <a:solidFill>
                <a:srgbClr val="FF0000"/>
              </a:solidFill>
              <a:latin typeface="游ゴシック" panose="020B0400000000000000" pitchFamily="50" charset="-128"/>
              <a:ea typeface="游ゴシック" panose="020B0400000000000000" pitchFamily="50" charset="-128"/>
            </a:endParaRPr>
          </a:p>
          <a:p>
            <a:pPr marL="0" indent="0">
              <a:buNone/>
            </a:pPr>
            <a:r>
              <a:rPr lang="en-US" altLang="ja-JP" sz="3200" b="1" dirty="0">
                <a:solidFill>
                  <a:srgbClr val="FF0000"/>
                </a:solidFill>
                <a:effectLst>
                  <a:outerShdw blurRad="38100" dist="38100" dir="2700000" algn="tl">
                    <a:srgbClr val="000000">
                      <a:alpha val="43137"/>
                    </a:srgbClr>
                  </a:outerShdw>
                </a:effectLst>
                <a:latin typeface="游ゴシック" panose="020B0400000000000000" pitchFamily="50" charset="-128"/>
                <a:ea typeface="游ゴシック" panose="020B0400000000000000" pitchFamily="50" charset="-128"/>
              </a:rPr>
              <a:t>『</a:t>
            </a:r>
            <a:r>
              <a:rPr lang="ja-JP" altLang="en-US" sz="3200" b="1" dirty="0">
                <a:solidFill>
                  <a:srgbClr val="FF0000"/>
                </a:solidFill>
                <a:effectLst>
                  <a:outerShdw blurRad="38100" dist="38100" dir="2700000" algn="tl">
                    <a:srgbClr val="000000">
                      <a:alpha val="43137"/>
                    </a:srgbClr>
                  </a:outerShdw>
                </a:effectLst>
                <a:latin typeface="游ゴシック" panose="020B0400000000000000" pitchFamily="50" charset="-128"/>
                <a:ea typeface="游ゴシック" panose="020B0400000000000000" pitchFamily="50" charset="-128"/>
              </a:rPr>
              <a:t>ロータリークラブに入ろう！</a:t>
            </a:r>
            <a:r>
              <a:rPr lang="en-US" altLang="ja-JP" sz="3200" b="1" dirty="0">
                <a:solidFill>
                  <a:srgbClr val="FF0000"/>
                </a:solidFill>
                <a:effectLst>
                  <a:outerShdw blurRad="38100" dist="38100" dir="2700000" algn="tl">
                    <a:srgbClr val="000000">
                      <a:alpha val="43137"/>
                    </a:srgbClr>
                  </a:outerShdw>
                </a:effectLst>
                <a:latin typeface="游ゴシック" panose="020B0400000000000000" pitchFamily="50" charset="-128"/>
                <a:ea typeface="游ゴシック" panose="020B0400000000000000" pitchFamily="50" charset="-128"/>
              </a:rPr>
              <a:t>』</a:t>
            </a:r>
          </a:p>
          <a:p>
            <a:pPr marL="0" indent="0">
              <a:buNone/>
            </a:pPr>
            <a:r>
              <a:rPr lang="ja-JP" altLang="en-US" sz="2800" dirty="0">
                <a:solidFill>
                  <a:srgbClr val="FF0000"/>
                </a:solidFill>
                <a:latin typeface="游ゴシック" panose="020B0400000000000000" pitchFamily="50" charset="-128"/>
                <a:ea typeface="游ゴシック" panose="020B0400000000000000" pitchFamily="50" charset="-128"/>
              </a:rPr>
              <a:t>　　　　</a:t>
            </a:r>
            <a:r>
              <a:rPr lang="ja-JP" altLang="en-US" sz="2400" dirty="0">
                <a:solidFill>
                  <a:srgbClr val="FF0000"/>
                </a:solidFill>
                <a:latin typeface="游ゴシック" panose="020B0400000000000000" pitchFamily="50" charset="-128"/>
                <a:ea typeface="游ゴシック" panose="020B0400000000000000" pitchFamily="50" charset="-128"/>
              </a:rPr>
              <a:t>　</a:t>
            </a:r>
            <a:r>
              <a:rPr lang="ja-JP" altLang="en-US" sz="2400" b="1" dirty="0">
                <a:solidFill>
                  <a:srgbClr val="FF0000"/>
                </a:solidFill>
                <a:latin typeface="游ゴシック" panose="020B0400000000000000" pitchFamily="50" charset="-128"/>
                <a:ea typeface="游ゴシック" panose="020B0400000000000000" pitchFamily="50" charset="-128"/>
              </a:rPr>
              <a:t>田中久夫著　８８０円（税込み）</a:t>
            </a:r>
            <a:endParaRPr lang="en-US" altLang="ja-JP" sz="2400" b="1" dirty="0">
              <a:solidFill>
                <a:srgbClr val="FF0000"/>
              </a:solidFill>
              <a:latin typeface="游ゴシック" panose="020B0400000000000000" pitchFamily="50" charset="-128"/>
              <a:ea typeface="游ゴシック" panose="020B0400000000000000" pitchFamily="50" charset="-128"/>
            </a:endParaRPr>
          </a:p>
          <a:p>
            <a:pPr marL="0" indent="0">
              <a:buNone/>
            </a:pPr>
            <a:endParaRPr lang="en-US" altLang="ja-JP" sz="2800" dirty="0">
              <a:solidFill>
                <a:srgbClr val="FFFF00"/>
              </a:solidFill>
              <a:latin typeface="游ゴシック" panose="020B0400000000000000" pitchFamily="50" charset="-128"/>
              <a:ea typeface="游ゴシック" panose="020B0400000000000000" pitchFamily="50" charset="-128"/>
            </a:endParaRPr>
          </a:p>
          <a:p>
            <a:pPr marL="0" indent="0">
              <a:buNone/>
            </a:pPr>
            <a:endParaRPr lang="en-US" altLang="ja-JP" dirty="0">
              <a:solidFill>
                <a:srgbClr val="00B0F0"/>
              </a:solidFill>
              <a:latin typeface="游ゴシック" panose="020B0400000000000000" pitchFamily="50" charset="-128"/>
              <a:ea typeface="游ゴシック" panose="020B0400000000000000" pitchFamily="50" charset="-128"/>
            </a:endParaRPr>
          </a:p>
          <a:p>
            <a:pPr marL="0" indent="0">
              <a:buNone/>
            </a:pPr>
            <a:r>
              <a:rPr lang="ja-JP" altLang="en-US" dirty="0">
                <a:solidFill>
                  <a:srgbClr val="00B0F0"/>
                </a:solidFill>
                <a:latin typeface="游ゴシック" panose="020B0400000000000000" pitchFamily="50" charset="-128"/>
                <a:ea typeface="游ゴシック" panose="020B0400000000000000" pitchFamily="50" charset="-128"/>
              </a:rPr>
              <a:t>　</a:t>
            </a:r>
            <a:r>
              <a:rPr lang="ja-JP" altLang="en-US" b="1" dirty="0">
                <a:solidFill>
                  <a:srgbClr val="00B0F0"/>
                </a:solidFill>
                <a:latin typeface="游ゴシック" panose="020B0400000000000000" pitchFamily="50" charset="-128"/>
                <a:ea typeface="游ゴシック" panose="020B0400000000000000" pitchFamily="50" charset="-128"/>
              </a:rPr>
              <a:t>会員増強のヒントが満載です</a:t>
            </a:r>
            <a:r>
              <a:rPr lang="en-US" altLang="ja-JP" sz="3600" b="1" dirty="0">
                <a:solidFill>
                  <a:srgbClr val="00B0F0"/>
                </a:solidFill>
                <a:latin typeface="游ゴシック" panose="020B0400000000000000" pitchFamily="50" charset="-128"/>
                <a:ea typeface="游ゴシック" panose="020B0400000000000000" pitchFamily="50" charset="-128"/>
              </a:rPr>
              <a:t>!!</a:t>
            </a:r>
          </a:p>
        </p:txBody>
      </p:sp>
      <p:pic>
        <p:nvPicPr>
          <p:cNvPr id="4" name="コンテンツ プレースホルダー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5400000">
            <a:off x="145718" y="2173835"/>
            <a:ext cx="4664786" cy="3264502"/>
          </a:xfrm>
          <a:prstGeom prst="rect">
            <a:avLst/>
          </a:prstGeom>
        </p:spPr>
      </p:pic>
    </p:spTree>
    <p:extLst>
      <p:ext uri="{BB962C8B-B14F-4D97-AF65-F5344CB8AC3E}">
        <p14:creationId xmlns:p14="http://schemas.microsoft.com/office/powerpoint/2010/main" val="3210380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anim calcmode="lin" valueType="num">
                                      <p:cBhvr>
                                        <p:cTn id="1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1000"/>
                                        <p:tgtEl>
                                          <p:spTgt spid="3">
                                            <p:txEl>
                                              <p:pRg st="5" end="5"/>
                                            </p:txEl>
                                          </p:spTgt>
                                        </p:tgtEl>
                                      </p:cBhvr>
                                    </p:animEffect>
                                    <p:anim calcmode="lin" valueType="num">
                                      <p:cBhvr>
                                        <p:cTn id="2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E972C6DD-713C-72C0-91C0-5520CA5B11E3}"/>
              </a:ext>
            </a:extLst>
          </p:cNvPr>
          <p:cNvSpPr>
            <a:spLocks noGrp="1"/>
          </p:cNvSpPr>
          <p:nvPr>
            <p:ph idx="1"/>
          </p:nvPr>
        </p:nvSpPr>
        <p:spPr>
          <a:xfrm>
            <a:off x="221942" y="1305017"/>
            <a:ext cx="11727402" cy="4871946"/>
          </a:xfrm>
        </p:spPr>
        <p:txBody>
          <a:bodyPr/>
          <a:lstStyle/>
          <a:p>
            <a:pPr marL="0" indent="0">
              <a:buNone/>
            </a:pPr>
            <a:r>
              <a:rPr kumimoji="1" lang="ja-JP" altLang="en-US" dirty="0"/>
              <a:t>　</a:t>
            </a:r>
            <a:endParaRPr lang="en-US" altLang="ja-JP" dirty="0"/>
          </a:p>
          <a:p>
            <a:pPr marL="0" indent="0" algn="ctr">
              <a:buNone/>
            </a:pPr>
            <a:r>
              <a:rPr kumimoji="1" lang="ja-JP" altLang="en-US" sz="4800" b="1" dirty="0">
                <a:solidFill>
                  <a:srgbClr val="0070C0"/>
                </a:solidFill>
                <a:latin typeface="游ゴシック" panose="020B0400000000000000" pitchFamily="50" charset="-128"/>
                <a:ea typeface="游ゴシック" panose="020B0400000000000000" pitchFamily="50" charset="-128"/>
              </a:rPr>
              <a:t>ご清聴ありがとうございました</a:t>
            </a:r>
            <a:endParaRPr lang="en-US" altLang="ja-JP" sz="4800" b="1" dirty="0">
              <a:solidFill>
                <a:srgbClr val="0070C0"/>
              </a:solidFill>
              <a:latin typeface="游ゴシック" panose="020B0400000000000000" pitchFamily="50" charset="-128"/>
              <a:ea typeface="游ゴシック" panose="020B0400000000000000" pitchFamily="50" charset="-128"/>
            </a:endParaRPr>
          </a:p>
          <a:p>
            <a:pPr marL="0" indent="0" algn="ctr">
              <a:buNone/>
            </a:pPr>
            <a:r>
              <a:rPr lang="ja-JP" altLang="en-US" sz="4800" b="1" dirty="0">
                <a:solidFill>
                  <a:srgbClr val="0070C0"/>
                </a:solidFill>
                <a:latin typeface="游ゴシック" panose="020B0400000000000000" pitchFamily="50" charset="-128"/>
                <a:ea typeface="游ゴシック" panose="020B0400000000000000" pitchFamily="50" charset="-128"/>
              </a:rPr>
              <a:t>地区大会の成功をお祈りします</a:t>
            </a:r>
            <a:endParaRPr kumimoji="1" lang="en-US" altLang="ja-JP" sz="4800" b="1" dirty="0">
              <a:solidFill>
                <a:srgbClr val="0070C0"/>
              </a:solidFill>
              <a:latin typeface="游ゴシック" panose="020B0400000000000000" pitchFamily="50" charset="-128"/>
              <a:ea typeface="游ゴシック" panose="020B0400000000000000" pitchFamily="50" charset="-128"/>
            </a:endParaRPr>
          </a:p>
          <a:p>
            <a:pPr marL="0" indent="0" algn="ctr">
              <a:buNone/>
            </a:pPr>
            <a:endParaRPr lang="en-US" altLang="ja-JP" sz="4000" b="1" dirty="0">
              <a:latin typeface="游ゴシック" panose="020B0400000000000000" pitchFamily="50" charset="-128"/>
              <a:ea typeface="游ゴシック" panose="020B0400000000000000" pitchFamily="50" charset="-128"/>
            </a:endParaRPr>
          </a:p>
          <a:p>
            <a:pPr marL="0" indent="0" algn="ctr">
              <a:buNone/>
            </a:pPr>
            <a:endParaRPr lang="en-US" altLang="ja-JP" sz="4000" b="1" dirty="0">
              <a:latin typeface="游ゴシック" panose="020B0400000000000000" pitchFamily="50" charset="-128"/>
              <a:ea typeface="游ゴシック" panose="020B0400000000000000" pitchFamily="50" charset="-128"/>
            </a:endParaRPr>
          </a:p>
          <a:p>
            <a:pPr marL="0" indent="0" algn="ctr">
              <a:buNone/>
            </a:pPr>
            <a:r>
              <a:rPr kumimoji="1" lang="ja-JP" altLang="en-US" b="1" dirty="0">
                <a:latin typeface="游ゴシック" panose="020B0400000000000000" pitchFamily="50" charset="-128"/>
                <a:ea typeface="游ゴシック" panose="020B0400000000000000" pitchFamily="50" charset="-128"/>
              </a:rPr>
              <a:t>田中久夫</a:t>
            </a:r>
            <a:endParaRPr kumimoji="1" lang="en-US" altLang="ja-JP" b="1" dirty="0">
              <a:latin typeface="游ゴシック" panose="020B0400000000000000" pitchFamily="50" charset="-128"/>
              <a:ea typeface="游ゴシック" panose="020B0400000000000000" pitchFamily="50" charset="-128"/>
            </a:endParaRPr>
          </a:p>
          <a:p>
            <a:pPr marL="0" indent="0" algn="ctr">
              <a:buNone/>
            </a:pPr>
            <a:r>
              <a:rPr lang="en-US" altLang="ja-JP" b="1" dirty="0">
                <a:solidFill>
                  <a:srgbClr val="00B050"/>
                </a:solidFill>
                <a:latin typeface="游ゴシック" panose="020B0400000000000000" pitchFamily="50" charset="-128"/>
                <a:ea typeface="游ゴシック" panose="020B0400000000000000" pitchFamily="50" charset="-128"/>
                <a:hlinkClick r:id="rId2">
                  <a:extLst>
                    <a:ext uri="{A12FA001-AC4F-418D-AE19-62706E023703}">
                      <ahyp:hlinkClr xmlns:ahyp="http://schemas.microsoft.com/office/drawing/2018/hyperlinkcolor" val="tx"/>
                    </a:ext>
                  </a:extLst>
                </a:hlinkClick>
              </a:rPr>
              <a:t>tanaka@rid2840.org</a:t>
            </a:r>
            <a:endParaRPr lang="en-US" altLang="ja-JP" b="1" dirty="0">
              <a:solidFill>
                <a:srgbClr val="00B050"/>
              </a:solidFill>
              <a:latin typeface="游ゴシック" panose="020B0400000000000000" pitchFamily="50" charset="-128"/>
              <a:ea typeface="游ゴシック" panose="020B0400000000000000" pitchFamily="50" charset="-128"/>
            </a:endParaRPr>
          </a:p>
          <a:p>
            <a:pPr marL="0" indent="0" algn="ctr">
              <a:buNone/>
            </a:pPr>
            <a:endParaRPr kumimoji="1" lang="ja-JP" altLang="en-US" dirty="0"/>
          </a:p>
        </p:txBody>
      </p:sp>
      <p:pic>
        <p:nvPicPr>
          <p:cNvPr id="5" name="図 4">
            <a:extLst>
              <a:ext uri="{FF2B5EF4-FFF2-40B4-BE49-F238E27FC236}">
                <a16:creationId xmlns:a16="http://schemas.microsoft.com/office/drawing/2014/main" id="{709F3056-45F3-4588-CCFB-84014095165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549806" y="4012131"/>
            <a:ext cx="1366375" cy="2262487"/>
          </a:xfrm>
          <a:prstGeom prst="rect">
            <a:avLst/>
          </a:prstGeom>
        </p:spPr>
      </p:pic>
    </p:spTree>
    <p:extLst>
      <p:ext uri="{BB962C8B-B14F-4D97-AF65-F5344CB8AC3E}">
        <p14:creationId xmlns:p14="http://schemas.microsoft.com/office/powerpoint/2010/main" val="8747084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B79EB289-EFFE-C405-1AF1-5402C65AE0D3}"/>
              </a:ext>
            </a:extLst>
          </p:cNvPr>
          <p:cNvSpPr>
            <a:spLocks noGrp="1"/>
          </p:cNvSpPr>
          <p:nvPr>
            <p:ph idx="1"/>
          </p:nvPr>
        </p:nvSpPr>
        <p:spPr>
          <a:xfrm>
            <a:off x="506028" y="932155"/>
            <a:ext cx="11194742" cy="5800417"/>
          </a:xfrm>
        </p:spPr>
        <p:txBody>
          <a:bodyPr>
            <a:normAutofit fontScale="92500" lnSpcReduction="20000"/>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1" lang="ja-JP" altLang="en-US" sz="2200" i="0" u="none" strike="noStrike" kern="1200" cap="none" spc="0" normalizeH="0" baseline="0" noProof="0" dirty="0">
                <a:ln>
                  <a:noFill/>
                </a:ln>
                <a:effectLst/>
                <a:uLnTx/>
                <a:uFillTx/>
                <a:latin typeface="+mn-ea"/>
                <a:cs typeface="+mn-cs"/>
              </a:rPr>
              <a:t>　</a:t>
            </a:r>
            <a:r>
              <a:rPr kumimoji="1" lang="en-US" altLang="ja-JP" sz="2200" b="1" i="0" u="none" strike="noStrike" kern="1200" cap="none" spc="0" normalizeH="0" baseline="0" noProof="0" dirty="0">
                <a:ln>
                  <a:noFill/>
                </a:ln>
                <a:solidFill>
                  <a:srgbClr val="0070C0"/>
                </a:solidFill>
                <a:effectLst/>
                <a:uLnTx/>
                <a:uFillTx/>
                <a:latin typeface="游ゴシック" panose="020B0400000000000000" pitchFamily="50" charset="-128"/>
                <a:ea typeface="游ゴシック" panose="020B0400000000000000" pitchFamily="50" charset="-128"/>
              </a:rPr>
              <a:t>2</a:t>
            </a:r>
            <a:r>
              <a:rPr kumimoji="1" lang="ja-JP" altLang="en-US" sz="2200" b="1" i="0" u="none" strike="noStrike" kern="1200" cap="none" spc="0" normalizeH="0" baseline="0" noProof="0" dirty="0">
                <a:ln>
                  <a:noFill/>
                </a:ln>
                <a:solidFill>
                  <a:srgbClr val="0070C0"/>
                </a:solidFill>
                <a:effectLst/>
                <a:uLnTx/>
                <a:uFillTx/>
                <a:latin typeface="游ゴシック" panose="020B0400000000000000" pitchFamily="50" charset="-128"/>
                <a:ea typeface="游ゴシック" panose="020B0400000000000000" pitchFamily="50" charset="-128"/>
              </a:rPr>
              <a:t>　ネットワークを広げる</a:t>
            </a:r>
            <a:endParaRPr kumimoji="1" lang="en-US" altLang="ja-JP" sz="2200" b="1" i="0" u="none" strike="noStrike" kern="1200" cap="none" spc="0" normalizeH="0" baseline="0" noProof="0" dirty="0">
              <a:ln>
                <a:noFill/>
              </a:ln>
              <a:solidFill>
                <a:srgbClr val="0070C0"/>
              </a:solidFill>
              <a:effectLst/>
              <a:uLnTx/>
              <a:uFillTx/>
              <a:latin typeface="游ゴシック" panose="020B0400000000000000" pitchFamily="50" charset="-128"/>
              <a:ea typeface="游ゴシック" panose="020B0400000000000000" pitchFamily="50" charset="-128"/>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1" lang="ja-JP" altLang="en-US" sz="2200" b="1" i="0" u="none" strike="noStrike" kern="1200" cap="none" spc="0" normalizeH="0" baseline="0" noProof="0" dirty="0">
                <a:ln>
                  <a:noFill/>
                </a:ln>
                <a:effectLst/>
                <a:uLnTx/>
                <a:uFillTx/>
                <a:latin typeface="游ゴシック" panose="020B0400000000000000" pitchFamily="50" charset="-128"/>
                <a:ea typeface="游ゴシック" panose="020B0400000000000000" pitchFamily="50" charset="-128"/>
              </a:rPr>
              <a:t>　　会員募集には、アダプターの会員が友人や家族、同僚などに</a:t>
            </a:r>
            <a:r>
              <a:rPr kumimoji="1" lang="ja-JP" altLang="en-US" sz="2200" b="1" i="0" u="none" strike="noStrike" kern="1200" cap="none" spc="0" normalizeH="0" baseline="0" noProof="0" dirty="0">
                <a:ln>
                  <a:noFill/>
                </a:ln>
                <a:effectLst/>
                <a:highlight>
                  <a:srgbClr val="FFFF00"/>
                </a:highlight>
                <a:uLnTx/>
                <a:uFillTx/>
                <a:latin typeface="游ゴシック" panose="020B0400000000000000" pitchFamily="50" charset="-128"/>
                <a:ea typeface="游ゴシック" panose="020B0400000000000000" pitchFamily="50" charset="-128"/>
              </a:rPr>
              <a:t>ロータリーについて語りか</a:t>
            </a:r>
            <a:endParaRPr kumimoji="1" lang="en-US" altLang="ja-JP" sz="2200" b="1" i="0" u="none" strike="noStrike" kern="1200" cap="none" spc="0" normalizeH="0" baseline="0" noProof="0" dirty="0">
              <a:ln>
                <a:noFill/>
              </a:ln>
              <a:effectLst/>
              <a:highlight>
                <a:srgbClr val="FFFF00"/>
              </a:highlight>
              <a:uLnTx/>
              <a:uFillTx/>
              <a:latin typeface="游ゴシック" panose="020B0400000000000000" pitchFamily="50" charset="-128"/>
              <a:ea typeface="游ゴシック" panose="020B0400000000000000" pitchFamily="50" charset="-128"/>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1" lang="ja-JP" altLang="en-US" sz="2200" b="1" i="0" u="none" strike="noStrike" kern="1200" cap="none" spc="0" normalizeH="0" baseline="0" noProof="0" dirty="0">
                <a:ln>
                  <a:noFill/>
                </a:ln>
                <a:effectLst/>
                <a:uLnTx/>
                <a:uFillTx/>
                <a:latin typeface="游ゴシック" panose="020B0400000000000000" pitchFamily="50" charset="-128"/>
                <a:ea typeface="游ゴシック" panose="020B0400000000000000" pitchFamily="50" charset="-128"/>
              </a:rPr>
              <a:t>　</a:t>
            </a:r>
            <a:r>
              <a:rPr kumimoji="1" lang="ja-JP" altLang="en-US" sz="2200" b="1" i="0" u="none" strike="noStrike" kern="1200" cap="none" spc="0" normalizeH="0" baseline="0" noProof="0" dirty="0">
                <a:ln>
                  <a:noFill/>
                </a:ln>
                <a:effectLst/>
                <a:highlight>
                  <a:srgbClr val="FFFF00"/>
                </a:highlight>
                <a:uLnTx/>
                <a:uFillTx/>
                <a:latin typeface="游ゴシック" panose="020B0400000000000000" pitchFamily="50" charset="-128"/>
                <a:ea typeface="游ゴシック" panose="020B0400000000000000" pitchFamily="50" charset="-128"/>
              </a:rPr>
              <a:t>ける</a:t>
            </a:r>
            <a:r>
              <a:rPr kumimoji="1" lang="ja-JP" altLang="en-US" sz="2200" b="1" i="0" u="none" strike="noStrike" kern="1200" cap="none" spc="0" normalizeH="0" baseline="0" noProof="0" dirty="0">
                <a:ln>
                  <a:noFill/>
                </a:ln>
                <a:effectLst/>
                <a:uLnTx/>
                <a:uFillTx/>
                <a:latin typeface="游ゴシック" panose="020B0400000000000000" pitchFamily="50" charset="-128"/>
                <a:ea typeface="游ゴシック" panose="020B0400000000000000" pitchFamily="50" charset="-128"/>
              </a:rPr>
              <a:t>ことが有効です。また、ロータリーの</a:t>
            </a:r>
            <a:r>
              <a:rPr kumimoji="1" lang="ja-JP" altLang="en-US" sz="2200" b="1" i="0" u="none" strike="noStrike" kern="1200" cap="none" spc="0" normalizeH="0" baseline="0" noProof="0" dirty="0">
                <a:ln>
                  <a:noFill/>
                </a:ln>
                <a:effectLst/>
                <a:highlight>
                  <a:srgbClr val="FFFF00"/>
                </a:highlight>
                <a:uLnTx/>
                <a:uFillTx/>
                <a:latin typeface="游ゴシック" panose="020B0400000000000000" pitchFamily="50" charset="-128"/>
                <a:ea typeface="游ゴシック" panose="020B0400000000000000" pitchFamily="50" charset="-128"/>
              </a:rPr>
              <a:t>オンラインプレゼンスを強化</a:t>
            </a:r>
            <a:r>
              <a:rPr kumimoji="1" lang="ja-JP" altLang="en-US" sz="2200" b="1" i="0" u="none" strike="noStrike" kern="1200" cap="none" spc="0" normalizeH="0" baseline="0" noProof="0" dirty="0">
                <a:ln>
                  <a:noFill/>
                </a:ln>
                <a:effectLst/>
                <a:uLnTx/>
                <a:uFillTx/>
                <a:latin typeface="游ゴシック" panose="020B0400000000000000" pitchFamily="50" charset="-128"/>
                <a:ea typeface="游ゴシック" panose="020B0400000000000000" pitchFamily="50" charset="-128"/>
              </a:rPr>
              <a:t>し、</a:t>
            </a:r>
            <a:r>
              <a:rPr kumimoji="1" lang="en-US" altLang="ja-JP" sz="2200" b="1" i="0" u="none" strike="noStrike" kern="1200" cap="none" spc="0" normalizeH="0" baseline="0" noProof="0" dirty="0">
                <a:ln>
                  <a:noFill/>
                </a:ln>
                <a:effectLst/>
                <a:highlight>
                  <a:srgbClr val="FFFF00"/>
                </a:highlight>
                <a:uLnTx/>
                <a:uFillTx/>
                <a:latin typeface="游ゴシック" panose="020B0400000000000000" pitchFamily="50" charset="-128"/>
                <a:ea typeface="游ゴシック" panose="020B0400000000000000" pitchFamily="50" charset="-128"/>
              </a:rPr>
              <a:t>WEB</a:t>
            </a:r>
            <a:r>
              <a:rPr kumimoji="1" lang="ja-JP" altLang="en-US" sz="2200" b="1" i="0" u="none" strike="noStrike" kern="1200" cap="none" spc="0" normalizeH="0" baseline="0" noProof="0" dirty="0">
                <a:ln>
                  <a:noFill/>
                </a:ln>
                <a:effectLst/>
                <a:highlight>
                  <a:srgbClr val="FFFF00"/>
                </a:highlight>
                <a:uLnTx/>
                <a:uFillTx/>
                <a:latin typeface="游ゴシック" panose="020B0400000000000000" pitchFamily="50" charset="-128"/>
                <a:ea typeface="游ゴシック" panose="020B0400000000000000" pitchFamily="50" charset="-128"/>
              </a:rPr>
              <a:t>サイトや</a:t>
            </a:r>
            <a:endParaRPr kumimoji="1" lang="en-US" altLang="ja-JP" sz="2200" b="1" i="0" u="none" strike="noStrike" kern="1200" cap="none" spc="0" normalizeH="0" baseline="0" noProof="0" dirty="0">
              <a:ln>
                <a:noFill/>
              </a:ln>
              <a:effectLst/>
              <a:highlight>
                <a:srgbClr val="FFFF00"/>
              </a:highlight>
              <a:uLnTx/>
              <a:uFillTx/>
              <a:latin typeface="游ゴシック" panose="020B0400000000000000" pitchFamily="50" charset="-128"/>
              <a:ea typeface="游ゴシック" panose="020B0400000000000000" pitchFamily="50" charset="-128"/>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1" lang="ja-JP" altLang="en-US" sz="2200" b="1" i="0" u="none" strike="noStrike" kern="1200" cap="none" spc="0" normalizeH="0" baseline="0" noProof="0" dirty="0">
                <a:ln>
                  <a:noFill/>
                </a:ln>
                <a:effectLst/>
                <a:uLnTx/>
                <a:uFillTx/>
                <a:latin typeface="游ゴシック" panose="020B0400000000000000" pitchFamily="50" charset="-128"/>
                <a:ea typeface="游ゴシック" panose="020B0400000000000000" pitchFamily="50" charset="-128"/>
              </a:rPr>
              <a:t>　</a:t>
            </a:r>
            <a:r>
              <a:rPr kumimoji="1" lang="ja-JP" altLang="en-US" sz="2200" b="1" i="0" u="none" strike="noStrike" kern="1200" cap="none" spc="0" normalizeH="0" baseline="0" noProof="0" dirty="0">
                <a:ln>
                  <a:noFill/>
                </a:ln>
                <a:effectLst/>
                <a:highlight>
                  <a:srgbClr val="FFFF00"/>
                </a:highlight>
                <a:uLnTx/>
                <a:uFillTx/>
                <a:latin typeface="游ゴシック" panose="020B0400000000000000" pitchFamily="50" charset="-128"/>
                <a:ea typeface="游ゴシック" panose="020B0400000000000000" pitchFamily="50" charset="-128"/>
              </a:rPr>
              <a:t>ソーシャルメディアなどを活用</a:t>
            </a:r>
            <a:r>
              <a:rPr kumimoji="1" lang="ja-JP" altLang="en-US" sz="2200" b="1" i="0" u="none" strike="noStrike" kern="1200" cap="none" spc="0" normalizeH="0" baseline="0" noProof="0" dirty="0">
                <a:ln>
                  <a:noFill/>
                </a:ln>
                <a:effectLst/>
                <a:uLnTx/>
                <a:uFillTx/>
                <a:latin typeface="游ゴシック" panose="020B0400000000000000" pitchFamily="50" charset="-128"/>
                <a:ea typeface="游ゴシック" panose="020B0400000000000000" pitchFamily="50" charset="-128"/>
              </a:rPr>
              <a:t>して、新しいメンバーを募集することもできます。</a:t>
            </a:r>
            <a:endParaRPr kumimoji="1" lang="en-US" altLang="ja-JP" sz="2200" b="1" i="0" u="none" strike="noStrike" kern="1200" cap="none" spc="0" normalizeH="0" baseline="0" noProof="0" dirty="0">
              <a:ln>
                <a:noFill/>
              </a:ln>
              <a:effectLst/>
              <a:uLnTx/>
              <a:uFillTx/>
              <a:latin typeface="游ゴシック" panose="020B0400000000000000" pitchFamily="50" charset="-128"/>
              <a:ea typeface="游ゴシック" panose="020B0400000000000000" pitchFamily="50" charset="-128"/>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1" lang="en-US" altLang="ja-JP" sz="2200" b="1" i="0" u="none" strike="noStrike" kern="1200" cap="none" spc="0" normalizeH="0" baseline="0" noProof="0" dirty="0">
              <a:ln>
                <a:noFill/>
              </a:ln>
              <a:effectLst/>
              <a:uLnTx/>
              <a:uFillTx/>
              <a:latin typeface="游ゴシック" panose="020B0400000000000000" pitchFamily="50" charset="-128"/>
              <a:ea typeface="游ゴシック" panose="020B0400000000000000" pitchFamily="50" charset="-128"/>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1" lang="ja-JP" altLang="en-US" sz="2200" b="1" i="0" u="none" strike="noStrike" kern="1200" cap="none" spc="0" normalizeH="0" baseline="0" noProof="0" dirty="0">
                <a:ln>
                  <a:noFill/>
                </a:ln>
                <a:effectLst/>
                <a:uLnTx/>
                <a:uFillTx/>
                <a:latin typeface="游ゴシック" panose="020B0400000000000000" pitchFamily="50" charset="-128"/>
                <a:ea typeface="游ゴシック" panose="020B0400000000000000" pitchFamily="50" charset="-128"/>
              </a:rPr>
              <a:t>　</a:t>
            </a:r>
            <a:r>
              <a:rPr kumimoji="1" lang="en-US" altLang="ja-JP" sz="2200" b="1" i="0" u="none" strike="noStrike" kern="1200" cap="none" spc="0" normalizeH="0" baseline="0" noProof="0" dirty="0">
                <a:ln>
                  <a:noFill/>
                </a:ln>
                <a:solidFill>
                  <a:srgbClr val="0070C0"/>
                </a:solidFill>
                <a:effectLst/>
                <a:uLnTx/>
                <a:uFillTx/>
                <a:latin typeface="游ゴシック" panose="020B0400000000000000" pitchFamily="50" charset="-128"/>
                <a:ea typeface="游ゴシック" panose="020B0400000000000000" pitchFamily="50" charset="-128"/>
              </a:rPr>
              <a:t>3</a:t>
            </a:r>
            <a:r>
              <a:rPr kumimoji="1" lang="ja-JP" altLang="en-US" sz="2200" b="1" i="0" u="none" strike="noStrike" kern="1200" cap="none" spc="0" normalizeH="0" baseline="0" noProof="0" dirty="0">
                <a:ln>
                  <a:noFill/>
                </a:ln>
                <a:solidFill>
                  <a:srgbClr val="0070C0"/>
                </a:solidFill>
                <a:effectLst/>
                <a:uLnTx/>
                <a:uFillTx/>
                <a:latin typeface="游ゴシック" panose="020B0400000000000000" pitchFamily="50" charset="-128"/>
                <a:ea typeface="游ゴシック" panose="020B0400000000000000" pitchFamily="50" charset="-128"/>
              </a:rPr>
              <a:t>　プロジェクトに参加する機会を提供する</a:t>
            </a:r>
            <a:endParaRPr kumimoji="1" lang="en-US" altLang="ja-JP" sz="2200" b="1" i="0" u="none" strike="noStrike" kern="1200" cap="none" spc="0" normalizeH="0" baseline="0" noProof="0" dirty="0">
              <a:ln>
                <a:noFill/>
              </a:ln>
              <a:solidFill>
                <a:srgbClr val="0070C0"/>
              </a:solidFill>
              <a:effectLst/>
              <a:uLnTx/>
              <a:uFillTx/>
              <a:latin typeface="游ゴシック" panose="020B0400000000000000" pitchFamily="50" charset="-128"/>
              <a:ea typeface="游ゴシック" panose="020B0400000000000000" pitchFamily="50" charset="-128"/>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1" lang="ja-JP" altLang="en-US" sz="2200" b="1" i="0" u="none" strike="noStrike" kern="1200" cap="none" spc="0" normalizeH="0" baseline="0" noProof="0" dirty="0">
                <a:ln>
                  <a:noFill/>
                </a:ln>
                <a:effectLst/>
                <a:uLnTx/>
                <a:uFillTx/>
                <a:latin typeface="游ゴシック" panose="020B0400000000000000" pitchFamily="50" charset="-128"/>
                <a:ea typeface="游ゴシック" panose="020B0400000000000000" pitchFamily="50" charset="-128"/>
              </a:rPr>
              <a:t>　　ロータリーの</a:t>
            </a:r>
            <a:r>
              <a:rPr kumimoji="1" lang="ja-JP" altLang="en-US" sz="2200" b="1" i="0" u="none" strike="noStrike" kern="1200" cap="none" spc="0" normalizeH="0" baseline="0" noProof="0" dirty="0">
                <a:ln>
                  <a:noFill/>
                </a:ln>
                <a:effectLst/>
                <a:highlight>
                  <a:srgbClr val="FFFF00"/>
                </a:highlight>
                <a:uLnTx/>
                <a:uFillTx/>
                <a:latin typeface="游ゴシック" panose="020B0400000000000000" pitchFamily="50" charset="-128"/>
                <a:ea typeface="游ゴシック" panose="020B0400000000000000" pitchFamily="50" charset="-128"/>
              </a:rPr>
              <a:t>プロジェクトや活動に積極的に参加する</a:t>
            </a:r>
            <a:r>
              <a:rPr kumimoji="1" lang="ja-JP" altLang="en-US" sz="2200" b="1" i="0" u="none" strike="noStrike" kern="1200" cap="none" spc="0" normalizeH="0" baseline="0" noProof="0" dirty="0">
                <a:ln>
                  <a:noFill/>
                </a:ln>
                <a:effectLst/>
                <a:uLnTx/>
                <a:uFillTx/>
                <a:latin typeface="游ゴシック" panose="020B0400000000000000" pitchFamily="50" charset="-128"/>
                <a:ea typeface="游ゴシック" panose="020B0400000000000000" pitchFamily="50" charset="-128"/>
              </a:rPr>
              <a:t>ことで、ロータリーに興味を持っ</a:t>
            </a:r>
            <a:endParaRPr kumimoji="1" lang="en-US" altLang="ja-JP" sz="2200" b="1" i="0" u="none" strike="noStrike" kern="1200" cap="none" spc="0" normalizeH="0" baseline="0" noProof="0" dirty="0">
              <a:ln>
                <a:noFill/>
              </a:ln>
              <a:effectLst/>
              <a:uLnTx/>
              <a:uFillTx/>
              <a:latin typeface="游ゴシック" panose="020B0400000000000000" pitchFamily="50" charset="-128"/>
              <a:ea typeface="游ゴシック" panose="020B0400000000000000" pitchFamily="50" charset="-128"/>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1" lang="ja-JP" altLang="en-US" sz="2200" b="1" i="0" u="none" strike="noStrike" kern="1200" cap="none" spc="0" normalizeH="0" baseline="0" noProof="0" dirty="0">
                <a:ln>
                  <a:noFill/>
                </a:ln>
                <a:effectLst/>
                <a:uLnTx/>
                <a:uFillTx/>
                <a:latin typeface="游ゴシック" panose="020B0400000000000000" pitchFamily="50" charset="-128"/>
                <a:ea typeface="游ゴシック" panose="020B0400000000000000" pitchFamily="50" charset="-128"/>
              </a:rPr>
              <a:t>　ている人々を誘引することができます。興味をもってくれた人々に対して、ロータリーへ</a:t>
            </a:r>
            <a:endParaRPr kumimoji="1" lang="en-US" altLang="ja-JP" sz="2200" b="1" i="0" u="none" strike="noStrike" kern="1200" cap="none" spc="0" normalizeH="0" baseline="0" noProof="0" dirty="0">
              <a:ln>
                <a:noFill/>
              </a:ln>
              <a:effectLst/>
              <a:uLnTx/>
              <a:uFillTx/>
              <a:latin typeface="游ゴシック" panose="020B0400000000000000" pitchFamily="50" charset="-128"/>
              <a:ea typeface="游ゴシック" panose="020B0400000000000000" pitchFamily="50" charset="-128"/>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1" lang="ja-JP" altLang="en-US" sz="2200" b="1" i="0" u="none" strike="noStrike" kern="1200" cap="none" spc="0" normalizeH="0" baseline="0" noProof="0" dirty="0">
                <a:ln>
                  <a:noFill/>
                </a:ln>
                <a:effectLst/>
                <a:uLnTx/>
                <a:uFillTx/>
                <a:latin typeface="游ゴシック" panose="020B0400000000000000" pitchFamily="50" charset="-128"/>
                <a:ea typeface="游ゴシック" panose="020B0400000000000000" pitchFamily="50" charset="-128"/>
              </a:rPr>
              <a:t>　の</a:t>
            </a:r>
            <a:r>
              <a:rPr kumimoji="1" lang="ja-JP" altLang="en-US" sz="2200" b="1" i="0" u="none" strike="noStrike" kern="1200" cap="none" spc="0" normalizeH="0" baseline="0" noProof="0" dirty="0">
                <a:ln>
                  <a:noFill/>
                </a:ln>
                <a:effectLst/>
                <a:highlight>
                  <a:srgbClr val="FFFF00"/>
                </a:highlight>
                <a:uLnTx/>
                <a:uFillTx/>
                <a:latin typeface="游ゴシック" panose="020B0400000000000000" pitchFamily="50" charset="-128"/>
                <a:ea typeface="游ゴシック" panose="020B0400000000000000" pitchFamily="50" charset="-128"/>
              </a:rPr>
              <a:t>参加を提案する</a:t>
            </a:r>
            <a:r>
              <a:rPr kumimoji="1" lang="ja-JP" altLang="en-US" sz="2200" b="1" i="0" u="none" strike="noStrike" kern="1200" cap="none" spc="0" normalizeH="0" baseline="0" noProof="0" dirty="0">
                <a:ln>
                  <a:noFill/>
                </a:ln>
                <a:effectLst/>
                <a:uLnTx/>
                <a:uFillTx/>
                <a:latin typeface="游ゴシック" panose="020B0400000000000000" pitchFamily="50" charset="-128"/>
                <a:ea typeface="游ゴシック" panose="020B0400000000000000" pitchFamily="50" charset="-128"/>
              </a:rPr>
              <a:t>ことができます。</a:t>
            </a:r>
            <a:endParaRPr kumimoji="1" lang="en-US" altLang="ja-JP" sz="2200" b="1" i="0" u="none" strike="noStrike" kern="1200" cap="none" spc="0" normalizeH="0" baseline="0" noProof="0" dirty="0">
              <a:ln>
                <a:noFill/>
              </a:ln>
              <a:effectLst/>
              <a:uLnTx/>
              <a:uFillTx/>
              <a:latin typeface="游ゴシック" panose="020B0400000000000000" pitchFamily="50" charset="-128"/>
              <a:ea typeface="游ゴシック" panose="020B0400000000000000" pitchFamily="50" charset="-128"/>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1" lang="en-US" altLang="ja-JP" sz="2200" b="1" i="0" u="none" strike="noStrike" kern="1200" cap="none" spc="0" normalizeH="0" baseline="0" noProof="0" dirty="0">
              <a:ln>
                <a:noFill/>
              </a:ln>
              <a:effectLst/>
              <a:uLnTx/>
              <a:uFillTx/>
              <a:latin typeface="游ゴシック" panose="020B0400000000000000" pitchFamily="50" charset="-128"/>
              <a:ea typeface="游ゴシック" panose="020B0400000000000000" pitchFamily="50" charset="-128"/>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1" lang="ja-JP" altLang="en-US" sz="2200" b="1" i="0" u="none" strike="noStrike" kern="1200" cap="none" spc="0" normalizeH="0" baseline="0" noProof="0" dirty="0">
                <a:ln>
                  <a:noFill/>
                </a:ln>
                <a:effectLst/>
                <a:uLnTx/>
                <a:uFillTx/>
                <a:latin typeface="游ゴシック" panose="020B0400000000000000" pitchFamily="50" charset="-128"/>
                <a:ea typeface="游ゴシック" panose="020B0400000000000000" pitchFamily="50" charset="-128"/>
              </a:rPr>
              <a:t>　</a:t>
            </a:r>
            <a:r>
              <a:rPr kumimoji="1" lang="en-US" altLang="ja-JP" sz="2200" b="1" i="0" u="none" strike="noStrike" kern="1200" cap="none" spc="0" normalizeH="0" baseline="0" noProof="0" dirty="0">
                <a:ln>
                  <a:noFill/>
                </a:ln>
                <a:solidFill>
                  <a:srgbClr val="0070C0"/>
                </a:solidFill>
                <a:effectLst/>
                <a:uLnTx/>
                <a:uFillTx/>
                <a:latin typeface="游ゴシック" panose="020B0400000000000000" pitchFamily="50" charset="-128"/>
                <a:ea typeface="游ゴシック" panose="020B0400000000000000" pitchFamily="50" charset="-128"/>
              </a:rPr>
              <a:t>4</a:t>
            </a:r>
            <a:r>
              <a:rPr kumimoji="1" lang="ja-JP" altLang="en-US" sz="2200" b="1" i="0" u="none" strike="noStrike" kern="1200" cap="none" spc="0" normalizeH="0" baseline="0" noProof="0" dirty="0">
                <a:ln>
                  <a:noFill/>
                </a:ln>
                <a:solidFill>
                  <a:srgbClr val="0070C0"/>
                </a:solidFill>
                <a:effectLst/>
                <a:uLnTx/>
                <a:uFillTx/>
                <a:latin typeface="游ゴシック" panose="020B0400000000000000" pitchFamily="50" charset="-128"/>
                <a:ea typeface="游ゴシック" panose="020B0400000000000000" pitchFamily="50" charset="-128"/>
              </a:rPr>
              <a:t>　若者に届ける　</a:t>
            </a:r>
            <a:endParaRPr kumimoji="1" lang="en-US" altLang="ja-JP" sz="2200" b="1" i="0" u="none" strike="noStrike" kern="1200" cap="none" spc="0" normalizeH="0" baseline="0" noProof="0" dirty="0">
              <a:ln>
                <a:noFill/>
              </a:ln>
              <a:solidFill>
                <a:srgbClr val="0070C0"/>
              </a:solidFill>
              <a:effectLst/>
              <a:uLnTx/>
              <a:uFillTx/>
              <a:latin typeface="游ゴシック" panose="020B0400000000000000" pitchFamily="50" charset="-128"/>
              <a:ea typeface="游ゴシック" panose="020B0400000000000000" pitchFamily="50" charset="-128"/>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1" lang="ja-JP" altLang="en-US" sz="2200" b="1" i="0" u="none" strike="noStrike" kern="1200" cap="none" spc="0" normalizeH="0" baseline="0" noProof="0" dirty="0">
                <a:ln>
                  <a:noFill/>
                </a:ln>
                <a:effectLst/>
                <a:uLnTx/>
                <a:uFillTx/>
                <a:latin typeface="游ゴシック" panose="020B0400000000000000" pitchFamily="50" charset="-128"/>
                <a:ea typeface="游ゴシック" panose="020B0400000000000000" pitchFamily="50" charset="-128"/>
              </a:rPr>
              <a:t>　　</a:t>
            </a:r>
            <a:r>
              <a:rPr kumimoji="1" lang="ja-JP" altLang="en-US" sz="2200" b="1" i="0" u="none" strike="noStrike" kern="1200" cap="none" spc="0" normalizeH="0" baseline="0" noProof="0" dirty="0">
                <a:ln>
                  <a:noFill/>
                </a:ln>
                <a:effectLst/>
                <a:highlight>
                  <a:srgbClr val="FFFF00"/>
                </a:highlight>
                <a:uLnTx/>
                <a:uFillTx/>
                <a:latin typeface="游ゴシック" panose="020B0400000000000000" pitchFamily="50" charset="-128"/>
                <a:ea typeface="游ゴシック" panose="020B0400000000000000" pitchFamily="50" charset="-128"/>
              </a:rPr>
              <a:t>若い世代</a:t>
            </a:r>
            <a:r>
              <a:rPr kumimoji="1" lang="ja-JP" altLang="en-US" sz="2200" b="1" i="0" u="none" strike="noStrike" kern="1200" cap="none" spc="0" normalizeH="0" baseline="0" noProof="0" dirty="0">
                <a:ln>
                  <a:noFill/>
                </a:ln>
                <a:effectLst/>
                <a:uLnTx/>
                <a:uFillTx/>
                <a:latin typeface="游ゴシック" panose="020B0400000000000000" pitchFamily="50" charset="-128"/>
                <a:ea typeface="游ゴシック" panose="020B0400000000000000" pitchFamily="50" charset="-128"/>
              </a:rPr>
              <a:t>に</a:t>
            </a:r>
            <a:r>
              <a:rPr kumimoji="1" lang="ja-JP" altLang="en-US" sz="2200" b="1" i="0" u="none" strike="noStrike" kern="1200" cap="none" spc="0" normalizeH="0" baseline="0" noProof="0" dirty="0">
                <a:ln>
                  <a:noFill/>
                </a:ln>
                <a:effectLst/>
                <a:highlight>
                  <a:srgbClr val="FFFF00"/>
                </a:highlight>
                <a:uLnTx/>
                <a:uFillTx/>
                <a:latin typeface="游ゴシック" panose="020B0400000000000000" pitchFamily="50" charset="-128"/>
                <a:ea typeface="游ゴシック" panose="020B0400000000000000" pitchFamily="50" charset="-128"/>
              </a:rPr>
              <a:t>ロータリーの存在を知ってもらうこと（公共イメージ）</a:t>
            </a:r>
            <a:r>
              <a:rPr kumimoji="1" lang="ja-JP" altLang="en-US" sz="2200" b="1" i="0" u="none" strike="noStrike" kern="1200" cap="none" spc="0" normalizeH="0" baseline="0" noProof="0" dirty="0">
                <a:ln>
                  <a:noFill/>
                </a:ln>
                <a:effectLst/>
                <a:uLnTx/>
                <a:uFillTx/>
                <a:latin typeface="游ゴシック" panose="020B0400000000000000" pitchFamily="50" charset="-128"/>
                <a:ea typeface="游ゴシック" panose="020B0400000000000000" pitchFamily="50" charset="-128"/>
              </a:rPr>
              <a:t>も重要です。</a:t>
            </a:r>
            <a:endParaRPr kumimoji="1" lang="en-US" altLang="ja-JP" sz="2200" b="1" i="0" u="none" strike="noStrike" kern="1200" cap="none" spc="0" normalizeH="0" baseline="0" noProof="0" dirty="0">
              <a:ln>
                <a:noFill/>
              </a:ln>
              <a:effectLst/>
              <a:uLnTx/>
              <a:uFillTx/>
              <a:latin typeface="游ゴシック" panose="020B0400000000000000" pitchFamily="50" charset="-128"/>
              <a:ea typeface="游ゴシック" panose="020B0400000000000000" pitchFamily="50" charset="-128"/>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1" lang="ja-JP" altLang="en-US" sz="2200" b="1" i="0" u="none" strike="noStrike" kern="1200" cap="none" spc="0" normalizeH="0" baseline="0" noProof="0" dirty="0">
                <a:ln>
                  <a:noFill/>
                </a:ln>
                <a:effectLst/>
                <a:uLnTx/>
                <a:uFillTx/>
                <a:latin typeface="游ゴシック" panose="020B0400000000000000" pitchFamily="50" charset="-128"/>
                <a:ea typeface="游ゴシック" panose="020B0400000000000000" pitchFamily="50" charset="-128"/>
              </a:rPr>
              <a:t>　ロータリーは、若い人々にとって、社会貢献やリーダーシップの経験を積む機会を提供する</a:t>
            </a:r>
            <a:endParaRPr kumimoji="1" lang="en-US" altLang="ja-JP" sz="2200" b="1" i="0" u="none" strike="noStrike" kern="1200" cap="none" spc="0" normalizeH="0" baseline="0" noProof="0" dirty="0">
              <a:ln>
                <a:noFill/>
              </a:ln>
              <a:effectLst/>
              <a:uLnTx/>
              <a:uFillTx/>
              <a:latin typeface="游ゴシック" panose="020B0400000000000000" pitchFamily="50" charset="-128"/>
              <a:ea typeface="游ゴシック" panose="020B0400000000000000" pitchFamily="50" charset="-128"/>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1" lang="ja-JP" altLang="en-US" sz="2200" b="1" i="0" u="none" strike="noStrike" kern="1200" cap="none" spc="0" normalizeH="0" baseline="0" noProof="0" dirty="0">
                <a:ln>
                  <a:noFill/>
                </a:ln>
                <a:effectLst/>
                <a:uLnTx/>
                <a:uFillTx/>
                <a:latin typeface="游ゴシック" panose="020B0400000000000000" pitchFamily="50" charset="-128"/>
                <a:ea typeface="游ゴシック" panose="020B0400000000000000" pitchFamily="50" charset="-128"/>
              </a:rPr>
              <a:t>　ことができます。若者たちに対して、ロータリーやプロジェクトに参加する機会を提供</a:t>
            </a:r>
            <a:r>
              <a:rPr kumimoji="1" lang="ja-JP" altLang="en-US" sz="22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する</a:t>
            </a:r>
            <a:endParaRPr kumimoji="1" lang="en-US" altLang="ja-JP" sz="22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1" lang="ja-JP" altLang="en-US" sz="22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　ことで、新しいメンバーを獲得することができます。</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1" lang="ja-JP" altLang="en-US" sz="22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　</a:t>
            </a:r>
          </a:p>
          <a:p>
            <a:endParaRPr kumimoji="1" lang="ja-JP" altLang="en-US" dirty="0"/>
          </a:p>
        </p:txBody>
      </p:sp>
    </p:spTree>
    <p:extLst>
      <p:ext uri="{BB962C8B-B14F-4D97-AF65-F5344CB8AC3E}">
        <p14:creationId xmlns:p14="http://schemas.microsoft.com/office/powerpoint/2010/main" val="39983461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anim calcmode="lin" valueType="num">
                                      <p:cBhvr>
                                        <p:cTn id="1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1000"/>
                                        <p:tgtEl>
                                          <p:spTgt spid="3">
                                            <p:txEl>
                                              <p:pRg st="3" end="3"/>
                                            </p:txEl>
                                          </p:spTgt>
                                        </p:tgtEl>
                                      </p:cBhvr>
                                    </p:animEffect>
                                    <p:anim calcmode="lin" valueType="num">
                                      <p:cBhvr>
                                        <p:cTn id="2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nodeType="click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Effect transition="in" filter="fade">
                                      <p:cBhvr>
                                        <p:cTn id="29" dur="1000"/>
                                        <p:tgtEl>
                                          <p:spTgt spid="3">
                                            <p:txEl>
                                              <p:pRg st="5" end="5"/>
                                            </p:txEl>
                                          </p:spTgt>
                                        </p:tgtEl>
                                      </p:cBhvr>
                                    </p:animEffect>
                                    <p:anim calcmode="lin" valueType="num">
                                      <p:cBhvr>
                                        <p:cTn id="30"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1" dur="1000" fill="hold"/>
                                        <p:tgtEl>
                                          <p:spTgt spid="3">
                                            <p:txEl>
                                              <p:pRg st="5" end="5"/>
                                            </p:txEl>
                                          </p:spTgt>
                                        </p:tgtEl>
                                        <p:attrNameLst>
                                          <p:attrName>ppt_y</p:attrName>
                                        </p:attrNameLst>
                                      </p:cBhvr>
                                      <p:tavLst>
                                        <p:tav tm="0">
                                          <p:val>
                                            <p:strVal val="#ppt_y+.1"/>
                                          </p:val>
                                        </p:tav>
                                        <p:tav tm="100000">
                                          <p:val>
                                            <p:strVal val="#ppt_y"/>
                                          </p:val>
                                        </p:tav>
                                      </p:tavLst>
                                    </p:anim>
                                  </p:childTnLst>
                                </p:cTn>
                              </p:par>
                              <p:par>
                                <p:cTn id="32" presetID="42" presetClass="entr" presetSubtype="0" fill="hold" nodeType="withEffect">
                                  <p:stCondLst>
                                    <p:cond delay="0"/>
                                  </p:stCondLst>
                                  <p:childTnLst>
                                    <p:set>
                                      <p:cBhvr>
                                        <p:cTn id="33" dur="1" fill="hold">
                                          <p:stCondLst>
                                            <p:cond delay="0"/>
                                          </p:stCondLst>
                                        </p:cTn>
                                        <p:tgtEl>
                                          <p:spTgt spid="3">
                                            <p:txEl>
                                              <p:pRg st="6" end="6"/>
                                            </p:txEl>
                                          </p:spTgt>
                                        </p:tgtEl>
                                        <p:attrNameLst>
                                          <p:attrName>style.visibility</p:attrName>
                                        </p:attrNameLst>
                                      </p:cBhvr>
                                      <p:to>
                                        <p:strVal val="visible"/>
                                      </p:to>
                                    </p:set>
                                    <p:animEffect transition="in" filter="fade">
                                      <p:cBhvr>
                                        <p:cTn id="34" dur="1000"/>
                                        <p:tgtEl>
                                          <p:spTgt spid="3">
                                            <p:txEl>
                                              <p:pRg st="6" end="6"/>
                                            </p:txEl>
                                          </p:spTgt>
                                        </p:tgtEl>
                                      </p:cBhvr>
                                    </p:animEffect>
                                    <p:anim calcmode="lin" valueType="num">
                                      <p:cBhvr>
                                        <p:cTn id="35"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6" end="6"/>
                                            </p:txEl>
                                          </p:spTgt>
                                        </p:tgtEl>
                                        <p:attrNameLst>
                                          <p:attrName>ppt_y</p:attrName>
                                        </p:attrNameLst>
                                      </p:cBhvr>
                                      <p:tavLst>
                                        <p:tav tm="0">
                                          <p:val>
                                            <p:strVal val="#ppt_y+.1"/>
                                          </p:val>
                                        </p:tav>
                                        <p:tav tm="100000">
                                          <p:val>
                                            <p:strVal val="#ppt_y"/>
                                          </p:val>
                                        </p:tav>
                                      </p:tavLst>
                                    </p:anim>
                                  </p:childTnLst>
                                </p:cTn>
                              </p:par>
                              <p:par>
                                <p:cTn id="37" presetID="42" presetClass="entr" presetSubtype="0" fill="hold" nodeType="withEffect">
                                  <p:stCondLst>
                                    <p:cond delay="0"/>
                                  </p:stCondLst>
                                  <p:childTnLst>
                                    <p:set>
                                      <p:cBhvr>
                                        <p:cTn id="38" dur="1" fill="hold">
                                          <p:stCondLst>
                                            <p:cond delay="0"/>
                                          </p:stCondLst>
                                        </p:cTn>
                                        <p:tgtEl>
                                          <p:spTgt spid="3">
                                            <p:txEl>
                                              <p:pRg st="7" end="7"/>
                                            </p:txEl>
                                          </p:spTgt>
                                        </p:tgtEl>
                                        <p:attrNameLst>
                                          <p:attrName>style.visibility</p:attrName>
                                        </p:attrNameLst>
                                      </p:cBhvr>
                                      <p:to>
                                        <p:strVal val="visible"/>
                                      </p:to>
                                    </p:set>
                                    <p:animEffect transition="in" filter="fade">
                                      <p:cBhvr>
                                        <p:cTn id="39" dur="1000"/>
                                        <p:tgtEl>
                                          <p:spTgt spid="3">
                                            <p:txEl>
                                              <p:pRg st="7" end="7"/>
                                            </p:txEl>
                                          </p:spTgt>
                                        </p:tgtEl>
                                      </p:cBhvr>
                                    </p:animEffect>
                                    <p:anim calcmode="lin" valueType="num">
                                      <p:cBhvr>
                                        <p:cTn id="40"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41" dur="1000" fill="hold"/>
                                        <p:tgtEl>
                                          <p:spTgt spid="3">
                                            <p:txEl>
                                              <p:pRg st="7" end="7"/>
                                            </p:txEl>
                                          </p:spTgt>
                                        </p:tgtEl>
                                        <p:attrNameLst>
                                          <p:attrName>ppt_y</p:attrName>
                                        </p:attrNameLst>
                                      </p:cBhvr>
                                      <p:tavLst>
                                        <p:tav tm="0">
                                          <p:val>
                                            <p:strVal val="#ppt_y+.1"/>
                                          </p:val>
                                        </p:tav>
                                        <p:tav tm="100000">
                                          <p:val>
                                            <p:strVal val="#ppt_y"/>
                                          </p:val>
                                        </p:tav>
                                      </p:tavLst>
                                    </p:anim>
                                  </p:childTnLst>
                                </p:cTn>
                              </p:par>
                              <p:par>
                                <p:cTn id="42" presetID="42" presetClass="entr" presetSubtype="0" fill="hold" nodeType="withEffect">
                                  <p:stCondLst>
                                    <p:cond delay="0"/>
                                  </p:stCondLst>
                                  <p:childTnLst>
                                    <p:set>
                                      <p:cBhvr>
                                        <p:cTn id="43" dur="1" fill="hold">
                                          <p:stCondLst>
                                            <p:cond delay="0"/>
                                          </p:stCondLst>
                                        </p:cTn>
                                        <p:tgtEl>
                                          <p:spTgt spid="3">
                                            <p:txEl>
                                              <p:pRg st="8" end="8"/>
                                            </p:txEl>
                                          </p:spTgt>
                                        </p:tgtEl>
                                        <p:attrNameLst>
                                          <p:attrName>style.visibility</p:attrName>
                                        </p:attrNameLst>
                                      </p:cBhvr>
                                      <p:to>
                                        <p:strVal val="visible"/>
                                      </p:to>
                                    </p:set>
                                    <p:animEffect transition="in" filter="fade">
                                      <p:cBhvr>
                                        <p:cTn id="44" dur="1000"/>
                                        <p:tgtEl>
                                          <p:spTgt spid="3">
                                            <p:txEl>
                                              <p:pRg st="8" end="8"/>
                                            </p:txEl>
                                          </p:spTgt>
                                        </p:tgtEl>
                                      </p:cBhvr>
                                    </p:animEffect>
                                    <p:anim calcmode="lin" valueType="num">
                                      <p:cBhvr>
                                        <p:cTn id="45"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46"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42" presetClass="entr" presetSubtype="0" fill="hold" nodeType="clickEffect">
                                  <p:stCondLst>
                                    <p:cond delay="0"/>
                                  </p:stCondLst>
                                  <p:childTnLst>
                                    <p:set>
                                      <p:cBhvr>
                                        <p:cTn id="50" dur="1" fill="hold">
                                          <p:stCondLst>
                                            <p:cond delay="0"/>
                                          </p:stCondLst>
                                        </p:cTn>
                                        <p:tgtEl>
                                          <p:spTgt spid="3">
                                            <p:txEl>
                                              <p:pRg st="10" end="10"/>
                                            </p:txEl>
                                          </p:spTgt>
                                        </p:tgtEl>
                                        <p:attrNameLst>
                                          <p:attrName>style.visibility</p:attrName>
                                        </p:attrNameLst>
                                      </p:cBhvr>
                                      <p:to>
                                        <p:strVal val="visible"/>
                                      </p:to>
                                    </p:set>
                                    <p:animEffect transition="in" filter="fade">
                                      <p:cBhvr>
                                        <p:cTn id="51" dur="1000"/>
                                        <p:tgtEl>
                                          <p:spTgt spid="3">
                                            <p:txEl>
                                              <p:pRg st="10" end="10"/>
                                            </p:txEl>
                                          </p:spTgt>
                                        </p:tgtEl>
                                      </p:cBhvr>
                                    </p:animEffect>
                                    <p:anim calcmode="lin" valueType="num">
                                      <p:cBhvr>
                                        <p:cTn id="52"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53" dur="1000" fill="hold"/>
                                        <p:tgtEl>
                                          <p:spTgt spid="3">
                                            <p:txEl>
                                              <p:pRg st="10" end="10"/>
                                            </p:txEl>
                                          </p:spTgt>
                                        </p:tgtEl>
                                        <p:attrNameLst>
                                          <p:attrName>ppt_y</p:attrName>
                                        </p:attrNameLst>
                                      </p:cBhvr>
                                      <p:tavLst>
                                        <p:tav tm="0">
                                          <p:val>
                                            <p:strVal val="#ppt_y+.1"/>
                                          </p:val>
                                        </p:tav>
                                        <p:tav tm="100000">
                                          <p:val>
                                            <p:strVal val="#ppt_y"/>
                                          </p:val>
                                        </p:tav>
                                      </p:tavLst>
                                    </p:anim>
                                  </p:childTnLst>
                                </p:cTn>
                              </p:par>
                              <p:par>
                                <p:cTn id="54" presetID="42" presetClass="entr" presetSubtype="0" fill="hold" nodeType="withEffect">
                                  <p:stCondLst>
                                    <p:cond delay="0"/>
                                  </p:stCondLst>
                                  <p:childTnLst>
                                    <p:set>
                                      <p:cBhvr>
                                        <p:cTn id="55" dur="1" fill="hold">
                                          <p:stCondLst>
                                            <p:cond delay="0"/>
                                          </p:stCondLst>
                                        </p:cTn>
                                        <p:tgtEl>
                                          <p:spTgt spid="3">
                                            <p:txEl>
                                              <p:pRg st="11" end="11"/>
                                            </p:txEl>
                                          </p:spTgt>
                                        </p:tgtEl>
                                        <p:attrNameLst>
                                          <p:attrName>style.visibility</p:attrName>
                                        </p:attrNameLst>
                                      </p:cBhvr>
                                      <p:to>
                                        <p:strVal val="visible"/>
                                      </p:to>
                                    </p:set>
                                    <p:animEffect transition="in" filter="fade">
                                      <p:cBhvr>
                                        <p:cTn id="56" dur="1000"/>
                                        <p:tgtEl>
                                          <p:spTgt spid="3">
                                            <p:txEl>
                                              <p:pRg st="11" end="11"/>
                                            </p:txEl>
                                          </p:spTgt>
                                        </p:tgtEl>
                                      </p:cBhvr>
                                    </p:animEffect>
                                    <p:anim calcmode="lin" valueType="num">
                                      <p:cBhvr>
                                        <p:cTn id="57" dur="1000" fill="hold"/>
                                        <p:tgtEl>
                                          <p:spTgt spid="3">
                                            <p:txEl>
                                              <p:pRg st="11" end="11"/>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11" end="11"/>
                                            </p:txEl>
                                          </p:spTgt>
                                        </p:tgtEl>
                                        <p:attrNameLst>
                                          <p:attrName>ppt_y</p:attrName>
                                        </p:attrNameLst>
                                      </p:cBhvr>
                                      <p:tavLst>
                                        <p:tav tm="0">
                                          <p:val>
                                            <p:strVal val="#ppt_y+.1"/>
                                          </p:val>
                                        </p:tav>
                                        <p:tav tm="100000">
                                          <p:val>
                                            <p:strVal val="#ppt_y"/>
                                          </p:val>
                                        </p:tav>
                                      </p:tavLst>
                                    </p:anim>
                                  </p:childTnLst>
                                </p:cTn>
                              </p:par>
                              <p:par>
                                <p:cTn id="59" presetID="42" presetClass="entr" presetSubtype="0" fill="hold" nodeType="withEffect">
                                  <p:stCondLst>
                                    <p:cond delay="0"/>
                                  </p:stCondLst>
                                  <p:childTnLst>
                                    <p:set>
                                      <p:cBhvr>
                                        <p:cTn id="60" dur="1" fill="hold">
                                          <p:stCondLst>
                                            <p:cond delay="0"/>
                                          </p:stCondLst>
                                        </p:cTn>
                                        <p:tgtEl>
                                          <p:spTgt spid="3">
                                            <p:txEl>
                                              <p:pRg st="12" end="12"/>
                                            </p:txEl>
                                          </p:spTgt>
                                        </p:tgtEl>
                                        <p:attrNameLst>
                                          <p:attrName>style.visibility</p:attrName>
                                        </p:attrNameLst>
                                      </p:cBhvr>
                                      <p:to>
                                        <p:strVal val="visible"/>
                                      </p:to>
                                    </p:set>
                                    <p:animEffect transition="in" filter="fade">
                                      <p:cBhvr>
                                        <p:cTn id="61" dur="1000"/>
                                        <p:tgtEl>
                                          <p:spTgt spid="3">
                                            <p:txEl>
                                              <p:pRg st="12" end="12"/>
                                            </p:txEl>
                                          </p:spTgt>
                                        </p:tgtEl>
                                      </p:cBhvr>
                                    </p:animEffect>
                                    <p:anim calcmode="lin" valueType="num">
                                      <p:cBhvr>
                                        <p:cTn id="62" dur="1000" fill="hold"/>
                                        <p:tgtEl>
                                          <p:spTgt spid="3">
                                            <p:txEl>
                                              <p:pRg st="12" end="12"/>
                                            </p:txEl>
                                          </p:spTgt>
                                        </p:tgtEl>
                                        <p:attrNameLst>
                                          <p:attrName>ppt_x</p:attrName>
                                        </p:attrNameLst>
                                      </p:cBhvr>
                                      <p:tavLst>
                                        <p:tav tm="0">
                                          <p:val>
                                            <p:strVal val="#ppt_x"/>
                                          </p:val>
                                        </p:tav>
                                        <p:tav tm="100000">
                                          <p:val>
                                            <p:strVal val="#ppt_x"/>
                                          </p:val>
                                        </p:tav>
                                      </p:tavLst>
                                    </p:anim>
                                    <p:anim calcmode="lin" valueType="num">
                                      <p:cBhvr>
                                        <p:cTn id="63" dur="1000" fill="hold"/>
                                        <p:tgtEl>
                                          <p:spTgt spid="3">
                                            <p:txEl>
                                              <p:pRg st="12" end="12"/>
                                            </p:txEl>
                                          </p:spTgt>
                                        </p:tgtEl>
                                        <p:attrNameLst>
                                          <p:attrName>ppt_y</p:attrName>
                                        </p:attrNameLst>
                                      </p:cBhvr>
                                      <p:tavLst>
                                        <p:tav tm="0">
                                          <p:val>
                                            <p:strVal val="#ppt_y+.1"/>
                                          </p:val>
                                        </p:tav>
                                        <p:tav tm="100000">
                                          <p:val>
                                            <p:strVal val="#ppt_y"/>
                                          </p:val>
                                        </p:tav>
                                      </p:tavLst>
                                    </p:anim>
                                  </p:childTnLst>
                                </p:cTn>
                              </p:par>
                              <p:par>
                                <p:cTn id="64" presetID="42" presetClass="entr" presetSubtype="0" fill="hold" nodeType="withEffect">
                                  <p:stCondLst>
                                    <p:cond delay="0"/>
                                  </p:stCondLst>
                                  <p:childTnLst>
                                    <p:set>
                                      <p:cBhvr>
                                        <p:cTn id="65" dur="1" fill="hold">
                                          <p:stCondLst>
                                            <p:cond delay="0"/>
                                          </p:stCondLst>
                                        </p:cTn>
                                        <p:tgtEl>
                                          <p:spTgt spid="3">
                                            <p:txEl>
                                              <p:pRg st="13" end="13"/>
                                            </p:txEl>
                                          </p:spTgt>
                                        </p:tgtEl>
                                        <p:attrNameLst>
                                          <p:attrName>style.visibility</p:attrName>
                                        </p:attrNameLst>
                                      </p:cBhvr>
                                      <p:to>
                                        <p:strVal val="visible"/>
                                      </p:to>
                                    </p:set>
                                    <p:animEffect transition="in" filter="fade">
                                      <p:cBhvr>
                                        <p:cTn id="66" dur="1000"/>
                                        <p:tgtEl>
                                          <p:spTgt spid="3">
                                            <p:txEl>
                                              <p:pRg st="13" end="13"/>
                                            </p:txEl>
                                          </p:spTgt>
                                        </p:tgtEl>
                                      </p:cBhvr>
                                    </p:animEffect>
                                    <p:anim calcmode="lin" valueType="num">
                                      <p:cBhvr>
                                        <p:cTn id="67" dur="1000" fill="hold"/>
                                        <p:tgtEl>
                                          <p:spTgt spid="3">
                                            <p:txEl>
                                              <p:pRg st="13" end="13"/>
                                            </p:txEl>
                                          </p:spTgt>
                                        </p:tgtEl>
                                        <p:attrNameLst>
                                          <p:attrName>ppt_x</p:attrName>
                                        </p:attrNameLst>
                                      </p:cBhvr>
                                      <p:tavLst>
                                        <p:tav tm="0">
                                          <p:val>
                                            <p:strVal val="#ppt_x"/>
                                          </p:val>
                                        </p:tav>
                                        <p:tav tm="100000">
                                          <p:val>
                                            <p:strVal val="#ppt_x"/>
                                          </p:val>
                                        </p:tav>
                                      </p:tavLst>
                                    </p:anim>
                                    <p:anim calcmode="lin" valueType="num">
                                      <p:cBhvr>
                                        <p:cTn id="68" dur="1000" fill="hold"/>
                                        <p:tgtEl>
                                          <p:spTgt spid="3">
                                            <p:txEl>
                                              <p:pRg st="13" end="13"/>
                                            </p:txEl>
                                          </p:spTgt>
                                        </p:tgtEl>
                                        <p:attrNameLst>
                                          <p:attrName>ppt_y</p:attrName>
                                        </p:attrNameLst>
                                      </p:cBhvr>
                                      <p:tavLst>
                                        <p:tav tm="0">
                                          <p:val>
                                            <p:strVal val="#ppt_y+.1"/>
                                          </p:val>
                                        </p:tav>
                                        <p:tav tm="100000">
                                          <p:val>
                                            <p:strVal val="#ppt_y"/>
                                          </p:val>
                                        </p:tav>
                                      </p:tavLst>
                                    </p:anim>
                                  </p:childTnLst>
                                </p:cTn>
                              </p:par>
                              <p:par>
                                <p:cTn id="69" presetID="42" presetClass="entr" presetSubtype="0" fill="hold" nodeType="withEffect">
                                  <p:stCondLst>
                                    <p:cond delay="0"/>
                                  </p:stCondLst>
                                  <p:childTnLst>
                                    <p:set>
                                      <p:cBhvr>
                                        <p:cTn id="70" dur="1" fill="hold">
                                          <p:stCondLst>
                                            <p:cond delay="0"/>
                                          </p:stCondLst>
                                        </p:cTn>
                                        <p:tgtEl>
                                          <p:spTgt spid="3">
                                            <p:txEl>
                                              <p:pRg st="14" end="14"/>
                                            </p:txEl>
                                          </p:spTgt>
                                        </p:tgtEl>
                                        <p:attrNameLst>
                                          <p:attrName>style.visibility</p:attrName>
                                        </p:attrNameLst>
                                      </p:cBhvr>
                                      <p:to>
                                        <p:strVal val="visible"/>
                                      </p:to>
                                    </p:set>
                                    <p:animEffect transition="in" filter="fade">
                                      <p:cBhvr>
                                        <p:cTn id="71" dur="1000"/>
                                        <p:tgtEl>
                                          <p:spTgt spid="3">
                                            <p:txEl>
                                              <p:pRg st="14" end="14"/>
                                            </p:txEl>
                                          </p:spTgt>
                                        </p:tgtEl>
                                      </p:cBhvr>
                                    </p:animEffect>
                                    <p:anim calcmode="lin" valueType="num">
                                      <p:cBhvr>
                                        <p:cTn id="72" dur="1000" fill="hold"/>
                                        <p:tgtEl>
                                          <p:spTgt spid="3">
                                            <p:txEl>
                                              <p:pRg st="14" end="14"/>
                                            </p:txEl>
                                          </p:spTgt>
                                        </p:tgtEl>
                                        <p:attrNameLst>
                                          <p:attrName>ppt_x</p:attrName>
                                        </p:attrNameLst>
                                      </p:cBhvr>
                                      <p:tavLst>
                                        <p:tav tm="0">
                                          <p:val>
                                            <p:strVal val="#ppt_x"/>
                                          </p:val>
                                        </p:tav>
                                        <p:tav tm="100000">
                                          <p:val>
                                            <p:strVal val="#ppt_x"/>
                                          </p:val>
                                        </p:tav>
                                      </p:tavLst>
                                    </p:anim>
                                    <p:anim calcmode="lin" valueType="num">
                                      <p:cBhvr>
                                        <p:cTn id="73" dur="1000" fill="hold"/>
                                        <p:tgtEl>
                                          <p:spTgt spid="3">
                                            <p:txEl>
                                              <p:pRg st="14" end="14"/>
                                            </p:txEl>
                                          </p:spTgt>
                                        </p:tgtEl>
                                        <p:attrNameLst>
                                          <p:attrName>ppt_y</p:attrName>
                                        </p:attrNameLst>
                                      </p:cBhvr>
                                      <p:tavLst>
                                        <p:tav tm="0">
                                          <p:val>
                                            <p:strVal val="#ppt_y+.1"/>
                                          </p:val>
                                        </p:tav>
                                        <p:tav tm="100000">
                                          <p:val>
                                            <p:strVal val="#ppt_y"/>
                                          </p:val>
                                        </p:tav>
                                      </p:tavLst>
                                    </p:anim>
                                  </p:childTnLst>
                                </p:cTn>
                              </p:par>
                              <p:par>
                                <p:cTn id="74" presetID="42" presetClass="entr" presetSubtype="0" fill="hold" nodeType="withEffect">
                                  <p:stCondLst>
                                    <p:cond delay="0"/>
                                  </p:stCondLst>
                                  <p:childTnLst>
                                    <p:set>
                                      <p:cBhvr>
                                        <p:cTn id="75" dur="1" fill="hold">
                                          <p:stCondLst>
                                            <p:cond delay="0"/>
                                          </p:stCondLst>
                                        </p:cTn>
                                        <p:tgtEl>
                                          <p:spTgt spid="3">
                                            <p:txEl>
                                              <p:pRg st="15" end="15"/>
                                            </p:txEl>
                                          </p:spTgt>
                                        </p:tgtEl>
                                        <p:attrNameLst>
                                          <p:attrName>style.visibility</p:attrName>
                                        </p:attrNameLst>
                                      </p:cBhvr>
                                      <p:to>
                                        <p:strVal val="visible"/>
                                      </p:to>
                                    </p:set>
                                    <p:animEffect transition="in" filter="fade">
                                      <p:cBhvr>
                                        <p:cTn id="76" dur="1000"/>
                                        <p:tgtEl>
                                          <p:spTgt spid="3">
                                            <p:txEl>
                                              <p:pRg st="15" end="15"/>
                                            </p:txEl>
                                          </p:spTgt>
                                        </p:tgtEl>
                                      </p:cBhvr>
                                    </p:animEffect>
                                    <p:anim calcmode="lin" valueType="num">
                                      <p:cBhvr>
                                        <p:cTn id="77" dur="1000" fill="hold"/>
                                        <p:tgtEl>
                                          <p:spTgt spid="3">
                                            <p:txEl>
                                              <p:pRg st="15" end="15"/>
                                            </p:txEl>
                                          </p:spTgt>
                                        </p:tgtEl>
                                        <p:attrNameLst>
                                          <p:attrName>ppt_x</p:attrName>
                                        </p:attrNameLst>
                                      </p:cBhvr>
                                      <p:tavLst>
                                        <p:tav tm="0">
                                          <p:val>
                                            <p:strVal val="#ppt_x"/>
                                          </p:val>
                                        </p:tav>
                                        <p:tav tm="100000">
                                          <p:val>
                                            <p:strVal val="#ppt_x"/>
                                          </p:val>
                                        </p:tav>
                                      </p:tavLst>
                                    </p:anim>
                                    <p:anim calcmode="lin" valueType="num">
                                      <p:cBhvr>
                                        <p:cTn id="78" dur="1000" fill="hold"/>
                                        <p:tgtEl>
                                          <p:spTgt spid="3">
                                            <p:txEl>
                                              <p:pRg st="15" end="1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C46ED89D-3CBD-F75B-3710-4FA1E4C5DB74}"/>
              </a:ext>
            </a:extLst>
          </p:cNvPr>
          <p:cNvSpPr>
            <a:spLocks noGrp="1"/>
          </p:cNvSpPr>
          <p:nvPr>
            <p:ph type="title"/>
          </p:nvPr>
        </p:nvSpPr>
        <p:spPr>
          <a:xfrm>
            <a:off x="838200" y="365125"/>
            <a:ext cx="10515600" cy="1325563"/>
          </a:xfrm>
          <a:solidFill>
            <a:schemeClr val="accent5">
              <a:lumMod val="20000"/>
              <a:lumOff val="80000"/>
            </a:schemeClr>
          </a:solidFill>
          <a:ln>
            <a:solidFill>
              <a:srgbClr val="0070C0"/>
            </a:solidFill>
          </a:ln>
        </p:spPr>
        <p:txBody>
          <a:bodyPr>
            <a:normAutofit/>
          </a:bodyPr>
          <a:lstStyle/>
          <a:p>
            <a:pPr algn="ctr"/>
            <a:r>
              <a:rPr lang="ja-JP" altLang="en-US" sz="3200" b="1" dirty="0">
                <a:latin typeface="+mn-ea"/>
                <a:ea typeface="+mn-ea"/>
              </a:rPr>
              <a:t>クラブに共通する「会員増強」を阻む</a:t>
            </a:r>
            <a:r>
              <a:rPr lang="ja-JP" altLang="en-US" sz="3200" b="1" dirty="0">
                <a:highlight>
                  <a:srgbClr val="FFFF00"/>
                </a:highlight>
                <a:latin typeface="+mn-ea"/>
                <a:ea typeface="+mn-ea"/>
              </a:rPr>
              <a:t>５つの壁</a:t>
            </a:r>
          </a:p>
        </p:txBody>
      </p:sp>
      <p:sp>
        <p:nvSpPr>
          <p:cNvPr id="5" name="コンテンツ プレースホルダー 4">
            <a:extLst>
              <a:ext uri="{FF2B5EF4-FFF2-40B4-BE49-F238E27FC236}">
                <a16:creationId xmlns:a16="http://schemas.microsoft.com/office/drawing/2014/main" id="{CAA55165-4501-98FE-B7D0-9EB763950D03}"/>
              </a:ext>
            </a:extLst>
          </p:cNvPr>
          <p:cNvSpPr>
            <a:spLocks noGrp="1"/>
          </p:cNvSpPr>
          <p:nvPr>
            <p:ph idx="1"/>
          </p:nvPr>
        </p:nvSpPr>
        <p:spPr>
          <a:xfrm>
            <a:off x="838200" y="2112885"/>
            <a:ext cx="10515600" cy="4379990"/>
          </a:xfrm>
          <a:ln>
            <a:solidFill>
              <a:schemeClr val="bg1"/>
            </a:solidFill>
          </a:ln>
        </p:spPr>
        <p:txBody>
          <a:bodyPr/>
          <a:lstStyle/>
          <a:p>
            <a:pPr marL="0" indent="0">
              <a:buNone/>
            </a:pPr>
            <a:r>
              <a:rPr lang="en-US" altLang="ja-JP" sz="2400" b="1" dirty="0">
                <a:solidFill>
                  <a:srgbClr val="FF0000"/>
                </a:solidFill>
                <a:latin typeface="游ゴシック" panose="020B0400000000000000" pitchFamily="50" charset="-128"/>
                <a:ea typeface="游ゴシック" panose="020B0400000000000000" pitchFamily="50" charset="-128"/>
              </a:rPr>
              <a:t>【</a:t>
            </a:r>
            <a:r>
              <a:rPr lang="ja-JP" altLang="en-US" sz="2400" b="1" dirty="0">
                <a:solidFill>
                  <a:srgbClr val="FF0000"/>
                </a:solidFill>
                <a:latin typeface="游ゴシック" panose="020B0400000000000000" pitchFamily="50" charset="-128"/>
                <a:ea typeface="游ゴシック" panose="020B0400000000000000" pitchFamily="50" charset="-128"/>
              </a:rPr>
              <a:t>困ったクラブに共通する問題点</a:t>
            </a:r>
            <a:r>
              <a:rPr kumimoji="1" lang="en-US" altLang="ja-JP" sz="2400" b="1" i="0" u="none" strike="noStrike" kern="1200" cap="none" spc="0" normalizeH="0" baseline="0" noProof="0" dirty="0">
                <a:ln>
                  <a:noFill/>
                </a:ln>
                <a:solidFill>
                  <a:srgbClr val="FF0000"/>
                </a:solidFill>
                <a:effectLst/>
                <a:uLnTx/>
                <a:uFillTx/>
                <a:latin typeface="游ゴシック" panose="020B0400000000000000" pitchFamily="50" charset="-128"/>
                <a:ea typeface="游ゴシック" panose="020B0400000000000000" pitchFamily="50" charset="-128"/>
              </a:rPr>
              <a:t>】</a:t>
            </a:r>
            <a:endParaRPr lang="en-US" altLang="ja-JP" sz="2400" b="1" dirty="0">
              <a:solidFill>
                <a:srgbClr val="FF0000"/>
              </a:solidFill>
              <a:latin typeface="游ゴシック" panose="020B0400000000000000" pitchFamily="50" charset="-128"/>
              <a:ea typeface="游ゴシック" panose="020B0400000000000000" pitchFamily="50" charset="-128"/>
            </a:endParaRPr>
          </a:p>
          <a:p>
            <a:pPr marL="0" indent="0">
              <a:buNone/>
            </a:pPr>
            <a:r>
              <a:rPr lang="ja-JP" altLang="en-US" sz="2400" b="1" dirty="0">
                <a:latin typeface="游ゴシック" panose="020B0400000000000000" pitchFamily="50" charset="-128"/>
                <a:ea typeface="游ゴシック" panose="020B0400000000000000" pitchFamily="50" charset="-128"/>
              </a:rPr>
              <a:t>　</a:t>
            </a:r>
            <a:r>
              <a:rPr lang="en-US" altLang="ja-JP" sz="2400" b="1" dirty="0">
                <a:latin typeface="游ゴシック" panose="020B0400000000000000" pitchFamily="50" charset="-128"/>
                <a:ea typeface="游ゴシック" panose="020B0400000000000000" pitchFamily="50" charset="-128"/>
              </a:rPr>
              <a:t>1</a:t>
            </a:r>
            <a:r>
              <a:rPr lang="ja-JP" altLang="en-US" sz="2400" b="1" dirty="0">
                <a:latin typeface="游ゴシック" panose="020B0400000000000000" pitchFamily="50" charset="-128"/>
                <a:ea typeface="游ゴシック" panose="020B0400000000000000" pitchFamily="50" charset="-128"/>
              </a:rPr>
              <a:t>　シニア会員の自覚と立ち位置　</a:t>
            </a:r>
            <a:endParaRPr lang="en-US" altLang="ja-JP" sz="2400" b="1" dirty="0">
              <a:latin typeface="游ゴシック" panose="020B0400000000000000" pitchFamily="50" charset="-128"/>
              <a:ea typeface="游ゴシック" panose="020B0400000000000000" pitchFamily="50" charset="-128"/>
            </a:endParaRPr>
          </a:p>
          <a:p>
            <a:pPr marL="0" indent="0">
              <a:buNone/>
            </a:pPr>
            <a:r>
              <a:rPr lang="ja-JP" altLang="en-US" sz="2400" b="1" dirty="0">
                <a:latin typeface="游ゴシック" panose="020B0400000000000000" pitchFamily="50" charset="-128"/>
                <a:ea typeface="游ゴシック" panose="020B0400000000000000" pitchFamily="50" charset="-128"/>
              </a:rPr>
              <a:t>　</a:t>
            </a:r>
            <a:r>
              <a:rPr lang="en-US" altLang="ja-JP" sz="2400" b="1" dirty="0">
                <a:latin typeface="游ゴシック" panose="020B0400000000000000" pitchFamily="50" charset="-128"/>
                <a:ea typeface="游ゴシック" panose="020B0400000000000000" pitchFamily="50" charset="-128"/>
              </a:rPr>
              <a:t>2</a:t>
            </a:r>
            <a:r>
              <a:rPr lang="ja-JP" altLang="en-US" sz="2400" b="1" dirty="0">
                <a:latin typeface="游ゴシック" panose="020B0400000000000000" pitchFamily="50" charset="-128"/>
                <a:ea typeface="游ゴシック" panose="020B0400000000000000" pitchFamily="50" charset="-128"/>
              </a:rPr>
              <a:t>　新会員へのフォローの不足</a:t>
            </a:r>
            <a:endParaRPr lang="en-US" altLang="ja-JP" sz="2400" b="1" dirty="0">
              <a:latin typeface="游ゴシック" panose="020B0400000000000000" pitchFamily="50" charset="-128"/>
              <a:ea typeface="游ゴシック" panose="020B0400000000000000" pitchFamily="50" charset="-128"/>
            </a:endParaRPr>
          </a:p>
          <a:p>
            <a:pPr marL="0" indent="0">
              <a:buNone/>
            </a:pPr>
            <a:r>
              <a:rPr lang="ja-JP" altLang="en-US" sz="2400" b="1" dirty="0">
                <a:latin typeface="游ゴシック" panose="020B0400000000000000" pitchFamily="50" charset="-128"/>
                <a:ea typeface="游ゴシック" panose="020B0400000000000000" pitchFamily="50" charset="-128"/>
              </a:rPr>
              <a:t>　</a:t>
            </a:r>
            <a:r>
              <a:rPr lang="en-US" altLang="ja-JP" sz="2400" b="1" dirty="0">
                <a:latin typeface="游ゴシック" panose="020B0400000000000000" pitchFamily="50" charset="-128"/>
                <a:ea typeface="游ゴシック" panose="020B0400000000000000" pitchFamily="50" charset="-128"/>
              </a:rPr>
              <a:t>3</a:t>
            </a:r>
            <a:r>
              <a:rPr lang="ja-JP" altLang="en-US" sz="2400" b="1" dirty="0">
                <a:latin typeface="游ゴシック" panose="020B0400000000000000" pitchFamily="50" charset="-128"/>
                <a:ea typeface="游ゴシック" panose="020B0400000000000000" pitchFamily="50" charset="-128"/>
              </a:rPr>
              <a:t>　クラブ会長のヤル気の不足</a:t>
            </a:r>
            <a:endParaRPr lang="en-US" altLang="ja-JP" sz="2400" b="1" dirty="0">
              <a:latin typeface="游ゴシック" panose="020B0400000000000000" pitchFamily="50" charset="-128"/>
              <a:ea typeface="游ゴシック" panose="020B0400000000000000" pitchFamily="50" charset="-128"/>
            </a:endParaRPr>
          </a:p>
          <a:p>
            <a:pPr marL="0" indent="0">
              <a:buNone/>
            </a:pPr>
            <a:r>
              <a:rPr lang="ja-JP" altLang="en-US" sz="2400" b="1" dirty="0">
                <a:latin typeface="游ゴシック" panose="020B0400000000000000" pitchFamily="50" charset="-128"/>
                <a:ea typeface="游ゴシック" panose="020B0400000000000000" pitchFamily="50" charset="-128"/>
              </a:rPr>
              <a:t>　</a:t>
            </a:r>
            <a:r>
              <a:rPr lang="en-US" altLang="ja-JP" sz="2400" b="1" dirty="0">
                <a:latin typeface="游ゴシック" panose="020B0400000000000000" pitchFamily="50" charset="-128"/>
                <a:ea typeface="游ゴシック" panose="020B0400000000000000" pitchFamily="50" charset="-128"/>
              </a:rPr>
              <a:t>4</a:t>
            </a:r>
            <a:r>
              <a:rPr lang="ja-JP" altLang="en-US" sz="2400" b="1" dirty="0">
                <a:latin typeface="游ゴシック" panose="020B0400000000000000" pitchFamily="50" charset="-128"/>
                <a:ea typeface="游ゴシック" panose="020B0400000000000000" pitchFamily="50" charset="-128"/>
              </a:rPr>
              <a:t>　日本版 “</a:t>
            </a:r>
            <a:r>
              <a:rPr lang="en-US" altLang="ja-JP" sz="2400" b="1" dirty="0">
                <a:latin typeface="游ゴシック" panose="020B0400000000000000" pitchFamily="50" charset="-128"/>
                <a:ea typeface="游ゴシック" panose="020B0400000000000000" pitchFamily="50" charset="-128"/>
              </a:rPr>
              <a:t>DEI” </a:t>
            </a:r>
            <a:r>
              <a:rPr lang="ja-JP" altLang="en-US" sz="2400" b="1" dirty="0">
                <a:latin typeface="游ゴシック" panose="020B0400000000000000" pitchFamily="50" charset="-128"/>
                <a:ea typeface="游ゴシック" panose="020B0400000000000000" pitchFamily="50" charset="-128"/>
              </a:rPr>
              <a:t>の存在</a:t>
            </a:r>
            <a:endParaRPr lang="en-US" altLang="ja-JP" sz="2400" b="1" dirty="0">
              <a:latin typeface="游ゴシック" panose="020B0400000000000000" pitchFamily="50" charset="-128"/>
              <a:ea typeface="游ゴシック" panose="020B0400000000000000" pitchFamily="50" charset="-128"/>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1" lang="ja-JP" altLang="en-US" sz="20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　　</a:t>
            </a:r>
            <a:r>
              <a:rPr kumimoji="1" lang="en-US" altLang="ja-JP" sz="20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1</a:t>
            </a:r>
            <a:r>
              <a:rPr kumimoji="1" lang="ja-JP" altLang="en-US" sz="20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a:t>
            </a:r>
            <a:r>
              <a:rPr kumimoji="1" lang="en-US" altLang="ja-JP" sz="20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D</a:t>
            </a:r>
            <a:r>
              <a:rPr kumimoji="1" lang="ja-JP" altLang="en-US" sz="20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a:t>
            </a:r>
            <a:r>
              <a:rPr kumimoji="1" lang="en-US" altLang="ja-JP" sz="20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Diversity </a:t>
            </a:r>
            <a:r>
              <a:rPr kumimoji="1" lang="ja-JP" altLang="en-US" sz="20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多様性）</a:t>
            </a:r>
            <a:r>
              <a:rPr kumimoji="1" lang="en-US" altLang="ja-JP" sz="20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 </a:t>
            </a:r>
            <a:r>
              <a:rPr kumimoji="1" lang="ja-JP" altLang="en-US" sz="20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女性会員問題</a:t>
            </a:r>
            <a:endParaRPr kumimoji="1" lang="en-US" altLang="ja-JP" sz="20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1" lang="ja-JP" altLang="en-US" sz="20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　　</a:t>
            </a:r>
            <a:r>
              <a:rPr kumimoji="1" lang="en-US" altLang="ja-JP" sz="20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2</a:t>
            </a:r>
            <a:r>
              <a:rPr kumimoji="1" lang="ja-JP" altLang="en-US" sz="20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a:t>
            </a:r>
            <a:r>
              <a:rPr kumimoji="1" lang="en-US" altLang="ja-JP" sz="20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E</a:t>
            </a:r>
            <a:r>
              <a:rPr kumimoji="1" lang="ja-JP" altLang="en-US" sz="20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a:t>
            </a:r>
            <a:r>
              <a:rPr kumimoji="1" lang="en-US" altLang="ja-JP" sz="20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Equity </a:t>
            </a:r>
            <a:r>
              <a:rPr kumimoji="1" lang="ja-JP" altLang="en-US" sz="20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公平さ） 　</a:t>
            </a:r>
            <a:r>
              <a:rPr lang="en-US" altLang="ja-JP" sz="2000" b="1" dirty="0">
                <a:solidFill>
                  <a:prstClr val="black"/>
                </a:solidFill>
                <a:latin typeface="游ゴシック" panose="020B0400000000000000" pitchFamily="50" charset="-128"/>
                <a:ea typeface="游ゴシック" panose="020B0400000000000000" pitchFamily="50" charset="-128"/>
              </a:rPr>
              <a:t>…</a:t>
            </a:r>
            <a:r>
              <a:rPr kumimoji="1" lang="en-US" altLang="ja-JP" sz="20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 </a:t>
            </a:r>
            <a:r>
              <a:rPr kumimoji="1" lang="ja-JP" altLang="en-US" sz="20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若手会員（年齢格差・年齢序列）問題</a:t>
            </a:r>
            <a:endParaRPr kumimoji="1" lang="en-US" altLang="ja-JP" sz="20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1" lang="ja-JP" altLang="en-US" sz="20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　　</a:t>
            </a:r>
            <a:r>
              <a:rPr kumimoji="1" lang="en-US" altLang="ja-JP" sz="20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3</a:t>
            </a:r>
            <a:r>
              <a:rPr kumimoji="1" lang="ja-JP" altLang="en-US" sz="20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 </a:t>
            </a:r>
            <a:r>
              <a:rPr kumimoji="1" lang="en-US" altLang="ja-JP" sz="20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I</a:t>
            </a:r>
            <a:r>
              <a:rPr kumimoji="1" lang="ja-JP" altLang="en-US" sz="20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a:t>
            </a:r>
            <a:r>
              <a:rPr kumimoji="1" lang="en-US" altLang="ja-JP" sz="20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Inclusion </a:t>
            </a:r>
            <a:r>
              <a:rPr kumimoji="1" lang="ja-JP" altLang="en-US" sz="20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インクリュージョン）　</a:t>
            </a:r>
            <a:r>
              <a:rPr kumimoji="1" lang="en-US" altLang="ja-JP" sz="20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 </a:t>
            </a:r>
            <a:r>
              <a:rPr kumimoji="1" lang="ja-JP" altLang="en-US" sz="20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クラブの文化（会員の居心地）問題</a:t>
            </a:r>
            <a:endParaRPr kumimoji="1" lang="en-US" altLang="ja-JP" sz="20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1" lang="ja-JP" altLang="en-US" sz="20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　</a:t>
            </a:r>
            <a:r>
              <a:rPr kumimoji="1" lang="en-US" altLang="ja-JP" sz="24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5</a:t>
            </a:r>
            <a:r>
              <a:rPr kumimoji="1" lang="ja-JP" altLang="en-US" sz="24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　放っておいても拡大するクラブと放っておいたら消滅するクラブ</a:t>
            </a:r>
          </a:p>
          <a:p>
            <a:pPr marL="0" indent="0">
              <a:buNone/>
            </a:pPr>
            <a:endParaRPr lang="ja-JP" altLang="en-US" dirty="0"/>
          </a:p>
        </p:txBody>
      </p:sp>
    </p:spTree>
    <p:extLst>
      <p:ext uri="{BB962C8B-B14F-4D97-AF65-F5344CB8AC3E}">
        <p14:creationId xmlns:p14="http://schemas.microsoft.com/office/powerpoint/2010/main" val="33834424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1000"/>
                                        <p:tgtEl>
                                          <p:spTgt spid="5">
                                            <p:txEl>
                                              <p:pRg st="0" end="0"/>
                                            </p:txEl>
                                          </p:spTgt>
                                        </p:tgtEl>
                                      </p:cBhvr>
                                    </p:animEffect>
                                    <p:anim calcmode="lin" valueType="num">
                                      <p:cBhvr>
                                        <p:cTn id="8"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1000"/>
                                        <p:tgtEl>
                                          <p:spTgt spid="5">
                                            <p:txEl>
                                              <p:pRg st="1" end="1"/>
                                            </p:txEl>
                                          </p:spTgt>
                                        </p:tgtEl>
                                      </p:cBhvr>
                                    </p:animEffect>
                                    <p:anim calcmode="lin" valueType="num">
                                      <p:cBhvr>
                                        <p:cTn id="13" dur="1000" fill="hold"/>
                                        <p:tgtEl>
                                          <p:spTgt spid="5">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5">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1000"/>
                                        <p:tgtEl>
                                          <p:spTgt spid="5">
                                            <p:txEl>
                                              <p:pRg st="2" end="2"/>
                                            </p:txEl>
                                          </p:spTgt>
                                        </p:tgtEl>
                                      </p:cBhvr>
                                    </p:animEffect>
                                    <p:anim calcmode="lin" valueType="num">
                                      <p:cBhvr>
                                        <p:cTn id="18"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5">
                                            <p:txEl>
                                              <p:pRg st="2" end="2"/>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fade">
                                      <p:cBhvr>
                                        <p:cTn id="22" dur="1000"/>
                                        <p:tgtEl>
                                          <p:spTgt spid="5">
                                            <p:txEl>
                                              <p:pRg st="3" end="3"/>
                                            </p:txEl>
                                          </p:spTgt>
                                        </p:tgtEl>
                                      </p:cBhvr>
                                    </p:animEffect>
                                    <p:anim calcmode="lin" valueType="num">
                                      <p:cBhvr>
                                        <p:cTn id="23" dur="1000" fill="hold"/>
                                        <p:tgtEl>
                                          <p:spTgt spid="5">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5">
                                            <p:txEl>
                                              <p:pRg st="3" end="3"/>
                                            </p:txEl>
                                          </p:spTgt>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fade">
                                      <p:cBhvr>
                                        <p:cTn id="27" dur="1000"/>
                                        <p:tgtEl>
                                          <p:spTgt spid="5">
                                            <p:txEl>
                                              <p:pRg st="4" end="4"/>
                                            </p:txEl>
                                          </p:spTgt>
                                        </p:tgtEl>
                                      </p:cBhvr>
                                    </p:animEffect>
                                    <p:anim calcmode="lin" valueType="num">
                                      <p:cBhvr>
                                        <p:cTn id="28" dur="1000" fill="hold"/>
                                        <p:tgtEl>
                                          <p:spTgt spid="5">
                                            <p:txEl>
                                              <p:pRg st="4" end="4"/>
                                            </p:txEl>
                                          </p:spTgt>
                                        </p:tgtEl>
                                        <p:attrNameLst>
                                          <p:attrName>ppt_x</p:attrName>
                                        </p:attrNameLst>
                                      </p:cBhvr>
                                      <p:tavLst>
                                        <p:tav tm="0">
                                          <p:val>
                                            <p:strVal val="#ppt_x"/>
                                          </p:val>
                                        </p:tav>
                                        <p:tav tm="100000">
                                          <p:val>
                                            <p:strVal val="#ppt_x"/>
                                          </p:val>
                                        </p:tav>
                                      </p:tavLst>
                                    </p:anim>
                                    <p:anim calcmode="lin" valueType="num">
                                      <p:cBhvr>
                                        <p:cTn id="29" dur="1000" fill="hold"/>
                                        <p:tgtEl>
                                          <p:spTgt spid="5">
                                            <p:txEl>
                                              <p:pRg st="4" end="4"/>
                                            </p:txEl>
                                          </p:spTgt>
                                        </p:tgtEl>
                                        <p:attrNameLst>
                                          <p:attrName>ppt_y</p:attrName>
                                        </p:attrNameLst>
                                      </p:cBhvr>
                                      <p:tavLst>
                                        <p:tav tm="0">
                                          <p:val>
                                            <p:strVal val="#ppt_y+.1"/>
                                          </p:val>
                                        </p:tav>
                                        <p:tav tm="100000">
                                          <p:val>
                                            <p:strVal val="#ppt_y"/>
                                          </p:val>
                                        </p:tav>
                                      </p:tavLst>
                                    </p:anim>
                                  </p:childTnLst>
                                </p:cTn>
                              </p:par>
                              <p:par>
                                <p:cTn id="30" presetID="42" presetClass="entr" presetSubtype="0" fill="hold" nodeType="with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fade">
                                      <p:cBhvr>
                                        <p:cTn id="32" dur="1000"/>
                                        <p:tgtEl>
                                          <p:spTgt spid="5">
                                            <p:txEl>
                                              <p:pRg st="5" end="5"/>
                                            </p:txEl>
                                          </p:spTgt>
                                        </p:tgtEl>
                                      </p:cBhvr>
                                    </p:animEffect>
                                    <p:anim calcmode="lin" valueType="num">
                                      <p:cBhvr>
                                        <p:cTn id="33" dur="1000" fill="hold"/>
                                        <p:tgtEl>
                                          <p:spTgt spid="5">
                                            <p:txEl>
                                              <p:pRg st="5" end="5"/>
                                            </p:txEl>
                                          </p:spTgt>
                                        </p:tgtEl>
                                        <p:attrNameLst>
                                          <p:attrName>ppt_x</p:attrName>
                                        </p:attrNameLst>
                                      </p:cBhvr>
                                      <p:tavLst>
                                        <p:tav tm="0">
                                          <p:val>
                                            <p:strVal val="#ppt_x"/>
                                          </p:val>
                                        </p:tav>
                                        <p:tav tm="100000">
                                          <p:val>
                                            <p:strVal val="#ppt_x"/>
                                          </p:val>
                                        </p:tav>
                                      </p:tavLst>
                                    </p:anim>
                                    <p:anim calcmode="lin" valueType="num">
                                      <p:cBhvr>
                                        <p:cTn id="34" dur="1000" fill="hold"/>
                                        <p:tgtEl>
                                          <p:spTgt spid="5">
                                            <p:txEl>
                                              <p:pRg st="5" end="5"/>
                                            </p:txEl>
                                          </p:spTgt>
                                        </p:tgtEl>
                                        <p:attrNameLst>
                                          <p:attrName>ppt_y</p:attrName>
                                        </p:attrNameLst>
                                      </p:cBhvr>
                                      <p:tavLst>
                                        <p:tav tm="0">
                                          <p:val>
                                            <p:strVal val="#ppt_y+.1"/>
                                          </p:val>
                                        </p:tav>
                                        <p:tav tm="100000">
                                          <p:val>
                                            <p:strVal val="#ppt_y"/>
                                          </p:val>
                                        </p:tav>
                                      </p:tavLst>
                                    </p:anim>
                                  </p:childTnLst>
                                </p:cTn>
                              </p:par>
                              <p:par>
                                <p:cTn id="35" presetID="42" presetClass="entr" presetSubtype="0" fill="hold" nodeType="with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fade">
                                      <p:cBhvr>
                                        <p:cTn id="37" dur="1000"/>
                                        <p:tgtEl>
                                          <p:spTgt spid="5">
                                            <p:txEl>
                                              <p:pRg st="6" end="6"/>
                                            </p:txEl>
                                          </p:spTgt>
                                        </p:tgtEl>
                                      </p:cBhvr>
                                    </p:animEffect>
                                    <p:anim calcmode="lin" valueType="num">
                                      <p:cBhvr>
                                        <p:cTn id="38" dur="1000" fill="hold"/>
                                        <p:tgtEl>
                                          <p:spTgt spid="5">
                                            <p:txEl>
                                              <p:pRg st="6" end="6"/>
                                            </p:txEl>
                                          </p:spTgt>
                                        </p:tgtEl>
                                        <p:attrNameLst>
                                          <p:attrName>ppt_x</p:attrName>
                                        </p:attrNameLst>
                                      </p:cBhvr>
                                      <p:tavLst>
                                        <p:tav tm="0">
                                          <p:val>
                                            <p:strVal val="#ppt_x"/>
                                          </p:val>
                                        </p:tav>
                                        <p:tav tm="100000">
                                          <p:val>
                                            <p:strVal val="#ppt_x"/>
                                          </p:val>
                                        </p:tav>
                                      </p:tavLst>
                                    </p:anim>
                                    <p:anim calcmode="lin" valueType="num">
                                      <p:cBhvr>
                                        <p:cTn id="39" dur="1000" fill="hold"/>
                                        <p:tgtEl>
                                          <p:spTgt spid="5">
                                            <p:txEl>
                                              <p:pRg st="6" end="6"/>
                                            </p:txEl>
                                          </p:spTgt>
                                        </p:tgtEl>
                                        <p:attrNameLst>
                                          <p:attrName>ppt_y</p:attrName>
                                        </p:attrNameLst>
                                      </p:cBhvr>
                                      <p:tavLst>
                                        <p:tav tm="0">
                                          <p:val>
                                            <p:strVal val="#ppt_y+.1"/>
                                          </p:val>
                                        </p:tav>
                                        <p:tav tm="100000">
                                          <p:val>
                                            <p:strVal val="#ppt_y"/>
                                          </p:val>
                                        </p:tav>
                                      </p:tavLst>
                                    </p:anim>
                                  </p:childTnLst>
                                </p:cTn>
                              </p:par>
                              <p:par>
                                <p:cTn id="40" presetID="42" presetClass="entr" presetSubtype="0" fill="hold" nodeType="withEffect">
                                  <p:stCondLst>
                                    <p:cond delay="0"/>
                                  </p:stCondLst>
                                  <p:childTnLst>
                                    <p:set>
                                      <p:cBhvr>
                                        <p:cTn id="41" dur="1" fill="hold">
                                          <p:stCondLst>
                                            <p:cond delay="0"/>
                                          </p:stCondLst>
                                        </p:cTn>
                                        <p:tgtEl>
                                          <p:spTgt spid="5">
                                            <p:txEl>
                                              <p:pRg st="7" end="7"/>
                                            </p:txEl>
                                          </p:spTgt>
                                        </p:tgtEl>
                                        <p:attrNameLst>
                                          <p:attrName>style.visibility</p:attrName>
                                        </p:attrNameLst>
                                      </p:cBhvr>
                                      <p:to>
                                        <p:strVal val="visible"/>
                                      </p:to>
                                    </p:set>
                                    <p:animEffect transition="in" filter="fade">
                                      <p:cBhvr>
                                        <p:cTn id="42" dur="1000"/>
                                        <p:tgtEl>
                                          <p:spTgt spid="5">
                                            <p:txEl>
                                              <p:pRg st="7" end="7"/>
                                            </p:txEl>
                                          </p:spTgt>
                                        </p:tgtEl>
                                      </p:cBhvr>
                                    </p:animEffect>
                                    <p:anim calcmode="lin" valueType="num">
                                      <p:cBhvr>
                                        <p:cTn id="43" dur="1000" fill="hold"/>
                                        <p:tgtEl>
                                          <p:spTgt spid="5">
                                            <p:txEl>
                                              <p:pRg st="7" end="7"/>
                                            </p:txEl>
                                          </p:spTgt>
                                        </p:tgtEl>
                                        <p:attrNameLst>
                                          <p:attrName>ppt_x</p:attrName>
                                        </p:attrNameLst>
                                      </p:cBhvr>
                                      <p:tavLst>
                                        <p:tav tm="0">
                                          <p:val>
                                            <p:strVal val="#ppt_x"/>
                                          </p:val>
                                        </p:tav>
                                        <p:tav tm="100000">
                                          <p:val>
                                            <p:strVal val="#ppt_x"/>
                                          </p:val>
                                        </p:tav>
                                      </p:tavLst>
                                    </p:anim>
                                    <p:anim calcmode="lin" valueType="num">
                                      <p:cBhvr>
                                        <p:cTn id="44" dur="1000" fill="hold"/>
                                        <p:tgtEl>
                                          <p:spTgt spid="5">
                                            <p:txEl>
                                              <p:pRg st="7" end="7"/>
                                            </p:txEl>
                                          </p:spTgt>
                                        </p:tgtEl>
                                        <p:attrNameLst>
                                          <p:attrName>ppt_y</p:attrName>
                                        </p:attrNameLst>
                                      </p:cBhvr>
                                      <p:tavLst>
                                        <p:tav tm="0">
                                          <p:val>
                                            <p:strVal val="#ppt_y+.1"/>
                                          </p:val>
                                        </p:tav>
                                        <p:tav tm="100000">
                                          <p:val>
                                            <p:strVal val="#ppt_y"/>
                                          </p:val>
                                        </p:tav>
                                      </p:tavLst>
                                    </p:anim>
                                  </p:childTnLst>
                                </p:cTn>
                              </p:par>
                              <p:par>
                                <p:cTn id="45" presetID="42" presetClass="entr" presetSubtype="0" fill="hold" nodeType="withEffect">
                                  <p:stCondLst>
                                    <p:cond delay="0"/>
                                  </p:stCondLst>
                                  <p:childTnLst>
                                    <p:set>
                                      <p:cBhvr>
                                        <p:cTn id="46" dur="1" fill="hold">
                                          <p:stCondLst>
                                            <p:cond delay="0"/>
                                          </p:stCondLst>
                                        </p:cTn>
                                        <p:tgtEl>
                                          <p:spTgt spid="5">
                                            <p:txEl>
                                              <p:pRg st="8" end="8"/>
                                            </p:txEl>
                                          </p:spTgt>
                                        </p:tgtEl>
                                        <p:attrNameLst>
                                          <p:attrName>style.visibility</p:attrName>
                                        </p:attrNameLst>
                                      </p:cBhvr>
                                      <p:to>
                                        <p:strVal val="visible"/>
                                      </p:to>
                                    </p:set>
                                    <p:animEffect transition="in" filter="fade">
                                      <p:cBhvr>
                                        <p:cTn id="47" dur="1000"/>
                                        <p:tgtEl>
                                          <p:spTgt spid="5">
                                            <p:txEl>
                                              <p:pRg st="8" end="8"/>
                                            </p:txEl>
                                          </p:spTgt>
                                        </p:tgtEl>
                                      </p:cBhvr>
                                    </p:animEffect>
                                    <p:anim calcmode="lin" valueType="num">
                                      <p:cBhvr>
                                        <p:cTn id="48" dur="1000" fill="hold"/>
                                        <p:tgtEl>
                                          <p:spTgt spid="5">
                                            <p:txEl>
                                              <p:pRg st="8" end="8"/>
                                            </p:txEl>
                                          </p:spTgt>
                                        </p:tgtEl>
                                        <p:attrNameLst>
                                          <p:attrName>ppt_x</p:attrName>
                                        </p:attrNameLst>
                                      </p:cBhvr>
                                      <p:tavLst>
                                        <p:tav tm="0">
                                          <p:val>
                                            <p:strVal val="#ppt_x"/>
                                          </p:val>
                                        </p:tav>
                                        <p:tav tm="100000">
                                          <p:val>
                                            <p:strVal val="#ppt_x"/>
                                          </p:val>
                                        </p:tav>
                                      </p:tavLst>
                                    </p:anim>
                                    <p:anim calcmode="lin" valueType="num">
                                      <p:cBhvr>
                                        <p:cTn id="49" dur="1000" fill="hold"/>
                                        <p:tgtEl>
                                          <p:spTgt spid="5">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a:extLst>
              <a:ext uri="{FF2B5EF4-FFF2-40B4-BE49-F238E27FC236}">
                <a16:creationId xmlns:a16="http://schemas.microsoft.com/office/drawing/2014/main" id="{6842BEAD-51A3-52FB-3FF2-B6655BA5C496}"/>
              </a:ext>
            </a:extLst>
          </p:cNvPr>
          <p:cNvSpPr/>
          <p:nvPr/>
        </p:nvSpPr>
        <p:spPr>
          <a:xfrm>
            <a:off x="838200" y="1825624"/>
            <a:ext cx="1150398" cy="428348"/>
          </a:xfrm>
          <a:prstGeom prst="rect">
            <a:avLst/>
          </a:prstGeom>
          <a:solidFill>
            <a:srgbClr val="C23299"/>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2" name="タイトル 1">
            <a:extLst>
              <a:ext uri="{FF2B5EF4-FFF2-40B4-BE49-F238E27FC236}">
                <a16:creationId xmlns:a16="http://schemas.microsoft.com/office/drawing/2014/main" id="{5C3703A7-D46C-3584-2650-B65BC4BFD5CA}"/>
              </a:ext>
            </a:extLst>
          </p:cNvPr>
          <p:cNvSpPr>
            <a:spLocks noGrp="1"/>
          </p:cNvSpPr>
          <p:nvPr>
            <p:ph type="title"/>
          </p:nvPr>
        </p:nvSpPr>
        <p:spPr>
          <a:solidFill>
            <a:schemeClr val="accent5">
              <a:lumMod val="20000"/>
              <a:lumOff val="80000"/>
            </a:schemeClr>
          </a:solidFill>
          <a:ln>
            <a:solidFill>
              <a:schemeClr val="accent1"/>
            </a:solidFill>
          </a:ln>
        </p:spPr>
        <p:txBody>
          <a:bodyPr>
            <a:normAutofit/>
          </a:bodyPr>
          <a:lstStyle/>
          <a:p>
            <a:pPr algn="ctr"/>
            <a:r>
              <a:rPr kumimoji="1" lang="ja-JP" altLang="en-US" sz="3200" b="1" dirty="0">
                <a:latin typeface="+mn-ea"/>
                <a:ea typeface="+mn-ea"/>
              </a:rPr>
              <a:t>改めて、クラブ内を見直してみると</a:t>
            </a:r>
            <a:r>
              <a:rPr kumimoji="1" lang="en-US" altLang="ja-JP" sz="3200" b="1" dirty="0">
                <a:latin typeface="+mn-ea"/>
                <a:ea typeface="+mn-ea"/>
              </a:rPr>
              <a:t>…</a:t>
            </a:r>
            <a:endParaRPr kumimoji="1" lang="ja-JP" altLang="en-US" sz="3200" b="1" dirty="0">
              <a:solidFill>
                <a:srgbClr val="FF0000"/>
              </a:solidFill>
              <a:latin typeface="+mn-ea"/>
              <a:ea typeface="+mn-ea"/>
            </a:endParaRPr>
          </a:p>
        </p:txBody>
      </p:sp>
      <p:sp>
        <p:nvSpPr>
          <p:cNvPr id="5" name="コンテンツ プレースホルダー 4">
            <a:extLst>
              <a:ext uri="{FF2B5EF4-FFF2-40B4-BE49-F238E27FC236}">
                <a16:creationId xmlns:a16="http://schemas.microsoft.com/office/drawing/2014/main" id="{333AD360-4A6D-4D65-9D80-7D0507355704}"/>
              </a:ext>
            </a:extLst>
          </p:cNvPr>
          <p:cNvSpPr>
            <a:spLocks noGrp="1"/>
          </p:cNvSpPr>
          <p:nvPr>
            <p:ph sz="half" idx="2"/>
          </p:nvPr>
        </p:nvSpPr>
        <p:spPr>
          <a:xfrm>
            <a:off x="6172199" y="1825624"/>
            <a:ext cx="5181601" cy="4734972"/>
          </a:xfrm>
          <a:solidFill>
            <a:schemeClr val="bg1"/>
          </a:solidFill>
          <a:ln>
            <a:solidFill>
              <a:schemeClr val="accent1"/>
            </a:solidFill>
          </a:ln>
        </p:spPr>
        <p:txBody>
          <a:bodyPr>
            <a:normAutofit fontScale="92500" lnSpcReduction="10000"/>
          </a:bodyPr>
          <a:lstStyle/>
          <a:p>
            <a:pPr marL="0" indent="0">
              <a:buNone/>
            </a:pPr>
            <a:endParaRPr lang="en-US" altLang="ja-JP" sz="2200" b="1" dirty="0"/>
          </a:p>
          <a:p>
            <a:pPr marL="0" indent="0">
              <a:buNone/>
            </a:pPr>
            <a:r>
              <a:rPr lang="ja-JP" altLang="en-US" sz="2200" b="1" dirty="0"/>
              <a:t>　</a:t>
            </a:r>
            <a:endParaRPr lang="en-US" altLang="ja-JP" sz="2200" b="1" dirty="0"/>
          </a:p>
          <a:p>
            <a:pPr marL="0" indent="0">
              <a:buNone/>
            </a:pPr>
            <a:r>
              <a:rPr lang="ja-JP" altLang="en-US" sz="2200" b="1" dirty="0">
                <a:solidFill>
                  <a:srgbClr val="7030A0"/>
                </a:solidFill>
              </a:rPr>
              <a:t>　</a:t>
            </a:r>
            <a:r>
              <a:rPr lang="ja-JP" altLang="en-US" sz="2600" b="1" dirty="0">
                <a:solidFill>
                  <a:schemeClr val="bg1"/>
                </a:solidFill>
                <a:latin typeface="+mj-ea"/>
                <a:ea typeface="+mj-ea"/>
              </a:rPr>
              <a:t>自覚して改善して欲しい人</a:t>
            </a:r>
            <a:endParaRPr lang="en-US" altLang="ja-JP" sz="2600" b="1" dirty="0">
              <a:solidFill>
                <a:schemeClr val="bg1"/>
              </a:solidFill>
              <a:latin typeface="+mj-ea"/>
              <a:ea typeface="+mj-ea"/>
            </a:endParaRPr>
          </a:p>
          <a:p>
            <a:pPr marL="0" indent="0">
              <a:buNone/>
            </a:pPr>
            <a:r>
              <a:rPr lang="ja-JP" altLang="en-US" sz="2000" b="1" dirty="0">
                <a:solidFill>
                  <a:schemeClr val="bg1"/>
                </a:solidFill>
                <a:latin typeface="+mj-ea"/>
                <a:ea typeface="+mj-ea"/>
              </a:rPr>
              <a:t>　</a:t>
            </a:r>
            <a:endParaRPr lang="en-US" altLang="ja-JP" sz="2000" b="1" dirty="0">
              <a:solidFill>
                <a:schemeClr val="bg1"/>
              </a:solidFill>
              <a:latin typeface="+mj-ea"/>
              <a:ea typeface="+mj-ea"/>
            </a:endParaRPr>
          </a:p>
          <a:p>
            <a:pPr marL="0" indent="0">
              <a:buNone/>
            </a:pPr>
            <a:r>
              <a:rPr lang="ja-JP" altLang="en-US" sz="2000" dirty="0">
                <a:solidFill>
                  <a:schemeClr val="bg1"/>
                </a:solidFill>
                <a:latin typeface="+mj-ea"/>
                <a:ea typeface="+mj-ea"/>
              </a:rPr>
              <a:t>　</a:t>
            </a:r>
            <a:r>
              <a:rPr lang="en-US" altLang="ja-JP" sz="2200" b="1" dirty="0">
                <a:solidFill>
                  <a:schemeClr val="bg1"/>
                </a:solidFill>
                <a:latin typeface="+mj-ea"/>
                <a:ea typeface="+mj-ea"/>
              </a:rPr>
              <a:t>1</a:t>
            </a:r>
            <a:r>
              <a:rPr lang="ja-JP" altLang="en-US" sz="2200" b="1" dirty="0">
                <a:solidFill>
                  <a:schemeClr val="bg1"/>
                </a:solidFill>
                <a:latin typeface="+mj-ea"/>
                <a:ea typeface="+mj-ea"/>
              </a:rPr>
              <a:t>　“老太狸暗”</a:t>
            </a:r>
            <a:endParaRPr lang="en-US" altLang="ja-JP" sz="2200" b="1" dirty="0">
              <a:solidFill>
                <a:schemeClr val="bg1"/>
              </a:solidFill>
              <a:latin typeface="+mj-ea"/>
              <a:ea typeface="+mj-ea"/>
            </a:endParaRPr>
          </a:p>
          <a:p>
            <a:pPr marL="0" indent="0">
              <a:buNone/>
            </a:pPr>
            <a:r>
              <a:rPr lang="ja-JP" altLang="en-US" sz="2200" b="1" dirty="0">
                <a:solidFill>
                  <a:schemeClr val="bg1"/>
                </a:solidFill>
                <a:latin typeface="+mj-ea"/>
                <a:ea typeface="+mj-ea"/>
              </a:rPr>
              <a:t>　</a:t>
            </a:r>
            <a:r>
              <a:rPr lang="en-US" altLang="ja-JP" sz="2200" b="1" dirty="0">
                <a:solidFill>
                  <a:schemeClr val="bg1"/>
                </a:solidFill>
                <a:latin typeface="+mj-ea"/>
                <a:ea typeface="+mj-ea"/>
              </a:rPr>
              <a:t>2</a:t>
            </a:r>
            <a:r>
              <a:rPr lang="ja-JP" altLang="en-US" sz="2200" b="1" dirty="0">
                <a:solidFill>
                  <a:schemeClr val="bg1"/>
                </a:solidFill>
                <a:latin typeface="+mj-ea"/>
                <a:ea typeface="+mj-ea"/>
              </a:rPr>
              <a:t>　</a:t>
            </a:r>
            <a:r>
              <a:rPr kumimoji="1" lang="ja-JP" altLang="en-US" sz="2200" b="1" i="0" u="none" strike="noStrike" kern="1200" cap="none" spc="0" normalizeH="0" baseline="0" noProof="0" dirty="0">
                <a:ln>
                  <a:noFill/>
                </a:ln>
                <a:solidFill>
                  <a:schemeClr val="bg1"/>
                </a:solidFill>
                <a:effectLst/>
                <a:uLnTx/>
                <a:uFillTx/>
                <a:latin typeface="+mj-ea"/>
                <a:ea typeface="+mj-ea"/>
                <a:cs typeface="+mj-cs"/>
              </a:rPr>
              <a:t>シニア会員で自覚するべきことを</a:t>
            </a:r>
            <a:endParaRPr kumimoji="1" lang="en-US" altLang="ja-JP" sz="2200" b="1" i="0" u="none" strike="noStrike" kern="1200" cap="none" spc="0" normalizeH="0" baseline="0" noProof="0" dirty="0">
              <a:ln>
                <a:noFill/>
              </a:ln>
              <a:solidFill>
                <a:schemeClr val="bg1"/>
              </a:solidFill>
              <a:effectLst/>
              <a:uLnTx/>
              <a:uFillTx/>
              <a:latin typeface="+mj-ea"/>
              <a:ea typeface="+mj-ea"/>
              <a:cs typeface="+mj-cs"/>
            </a:endParaRPr>
          </a:p>
          <a:p>
            <a:pPr marL="0" indent="0">
              <a:buNone/>
            </a:pPr>
            <a:r>
              <a:rPr lang="ja-JP" altLang="en-US" sz="2200" b="1" dirty="0">
                <a:solidFill>
                  <a:schemeClr val="bg1"/>
                </a:solidFill>
                <a:latin typeface="+mj-ea"/>
                <a:ea typeface="+mj-ea"/>
                <a:cs typeface="+mj-cs"/>
              </a:rPr>
              <a:t>　　  正しく</a:t>
            </a:r>
            <a:r>
              <a:rPr kumimoji="1" lang="ja-JP" altLang="en-US" sz="2200" b="1" i="0" u="none" strike="noStrike" kern="1200" cap="none" spc="0" normalizeH="0" baseline="0" noProof="0" dirty="0">
                <a:ln>
                  <a:noFill/>
                </a:ln>
                <a:solidFill>
                  <a:schemeClr val="bg1"/>
                </a:solidFill>
                <a:effectLst/>
                <a:uLnTx/>
                <a:uFillTx/>
                <a:latin typeface="+mj-ea"/>
                <a:ea typeface="+mj-ea"/>
                <a:cs typeface="+mj-cs"/>
              </a:rPr>
              <a:t>認識できない人</a:t>
            </a:r>
            <a:endParaRPr kumimoji="1" lang="en-US" altLang="ja-JP" sz="2200" b="1" i="0" u="none" strike="noStrike" kern="1200" cap="none" spc="0" normalizeH="0" baseline="0" noProof="0" dirty="0">
              <a:ln>
                <a:noFill/>
              </a:ln>
              <a:solidFill>
                <a:schemeClr val="bg1"/>
              </a:solidFill>
              <a:effectLst/>
              <a:uLnTx/>
              <a:uFillTx/>
              <a:latin typeface="+mj-ea"/>
              <a:ea typeface="+mj-ea"/>
              <a:cs typeface="+mj-cs"/>
            </a:endParaRPr>
          </a:p>
          <a:p>
            <a:pPr marL="0" indent="0">
              <a:buNone/>
            </a:pPr>
            <a:r>
              <a:rPr lang="ja-JP" altLang="en-US" sz="2200" b="1" dirty="0">
                <a:solidFill>
                  <a:schemeClr val="bg1"/>
                </a:solidFill>
                <a:latin typeface="+mj-ea"/>
                <a:ea typeface="+mj-ea"/>
                <a:cs typeface="+mj-cs"/>
              </a:rPr>
              <a:t>　</a:t>
            </a:r>
            <a:r>
              <a:rPr lang="en-US" altLang="ja-JP" sz="2200" b="1" dirty="0">
                <a:solidFill>
                  <a:schemeClr val="bg1"/>
                </a:solidFill>
                <a:latin typeface="+mj-ea"/>
                <a:ea typeface="+mj-ea"/>
                <a:cs typeface="+mj-cs"/>
              </a:rPr>
              <a:t>3</a:t>
            </a:r>
            <a:r>
              <a:rPr lang="ja-JP" altLang="en-US" sz="2200" b="1" dirty="0">
                <a:solidFill>
                  <a:schemeClr val="bg1"/>
                </a:solidFill>
                <a:latin typeface="+mj-ea"/>
                <a:ea typeface="+mj-ea"/>
                <a:cs typeface="+mj-cs"/>
              </a:rPr>
              <a:t>　新会員へのフォローができない人</a:t>
            </a:r>
            <a:endParaRPr lang="en-US" altLang="ja-JP" sz="2200" b="1" dirty="0">
              <a:solidFill>
                <a:schemeClr val="bg1"/>
              </a:solidFill>
              <a:latin typeface="+mj-ea"/>
              <a:ea typeface="+mj-ea"/>
              <a:cs typeface="+mj-cs"/>
            </a:endParaRPr>
          </a:p>
          <a:p>
            <a:pPr marL="0" indent="0">
              <a:buNone/>
            </a:pPr>
            <a:r>
              <a:rPr kumimoji="1" lang="ja-JP" altLang="en-US" sz="2200" b="1" i="0" u="none" strike="noStrike" kern="1200" cap="none" spc="0" normalizeH="0" baseline="0" noProof="0" dirty="0">
                <a:ln>
                  <a:noFill/>
                </a:ln>
                <a:solidFill>
                  <a:schemeClr val="bg1"/>
                </a:solidFill>
                <a:effectLst/>
                <a:uLnTx/>
                <a:uFillTx/>
                <a:latin typeface="+mj-ea"/>
                <a:ea typeface="+mj-ea"/>
                <a:cs typeface="+mj-cs"/>
              </a:rPr>
              <a:t>　</a:t>
            </a:r>
            <a:r>
              <a:rPr kumimoji="1" lang="en-US" altLang="ja-JP" sz="2200" b="1" i="0" u="none" strike="noStrike" kern="1200" cap="none" spc="0" normalizeH="0" baseline="0" noProof="0" dirty="0">
                <a:ln>
                  <a:noFill/>
                </a:ln>
                <a:solidFill>
                  <a:schemeClr val="bg1"/>
                </a:solidFill>
                <a:effectLst/>
                <a:uLnTx/>
                <a:uFillTx/>
                <a:latin typeface="+mj-ea"/>
                <a:ea typeface="+mj-ea"/>
                <a:cs typeface="+mj-cs"/>
              </a:rPr>
              <a:t>4</a:t>
            </a:r>
            <a:r>
              <a:rPr kumimoji="1" lang="ja-JP" altLang="en-US" sz="2200" b="1" i="0" u="none" strike="noStrike" kern="1200" cap="none" spc="0" normalizeH="0" baseline="0" noProof="0" dirty="0">
                <a:ln>
                  <a:noFill/>
                </a:ln>
                <a:solidFill>
                  <a:schemeClr val="bg1"/>
                </a:solidFill>
                <a:effectLst/>
                <a:uLnTx/>
                <a:uFillTx/>
                <a:latin typeface="+mj-ea"/>
                <a:ea typeface="+mj-ea"/>
                <a:cs typeface="+mj-cs"/>
              </a:rPr>
              <a:t>　会員維持・増強にヤル気のない人</a:t>
            </a:r>
            <a:endParaRPr kumimoji="1" lang="en-US" altLang="ja-JP" sz="2200" b="1" i="0" u="none" strike="noStrike" kern="1200" cap="none" spc="0" normalizeH="0" baseline="0" noProof="0" dirty="0">
              <a:ln>
                <a:noFill/>
              </a:ln>
              <a:solidFill>
                <a:schemeClr val="bg1"/>
              </a:solidFill>
              <a:effectLst/>
              <a:uLnTx/>
              <a:uFillTx/>
              <a:latin typeface="+mj-ea"/>
              <a:ea typeface="+mj-ea"/>
              <a:cs typeface="+mj-cs"/>
            </a:endParaRPr>
          </a:p>
          <a:p>
            <a:pPr marL="0" indent="0">
              <a:buNone/>
            </a:pPr>
            <a:r>
              <a:rPr lang="ja-JP" altLang="en-US" sz="2200" b="1" dirty="0">
                <a:solidFill>
                  <a:schemeClr val="bg1"/>
                </a:solidFill>
                <a:latin typeface="+mj-ea"/>
                <a:ea typeface="+mj-ea"/>
                <a:cs typeface="+mj-cs"/>
              </a:rPr>
              <a:t>　</a:t>
            </a:r>
            <a:r>
              <a:rPr lang="en-US" altLang="ja-JP" sz="2200" b="1" dirty="0">
                <a:solidFill>
                  <a:schemeClr val="bg1"/>
                </a:solidFill>
                <a:latin typeface="+mj-ea"/>
                <a:ea typeface="+mj-ea"/>
                <a:cs typeface="+mj-cs"/>
              </a:rPr>
              <a:t>5</a:t>
            </a:r>
            <a:r>
              <a:rPr lang="ja-JP" altLang="en-US" sz="2200" b="1" dirty="0">
                <a:solidFill>
                  <a:schemeClr val="bg1"/>
                </a:solidFill>
                <a:latin typeface="+mj-ea"/>
                <a:ea typeface="+mj-ea"/>
                <a:cs typeface="+mj-cs"/>
              </a:rPr>
              <a:t>　“</a:t>
            </a:r>
            <a:r>
              <a:rPr lang="en-US" altLang="ja-JP" sz="2200" b="1" dirty="0">
                <a:solidFill>
                  <a:schemeClr val="bg1"/>
                </a:solidFill>
                <a:latin typeface="+mj-ea"/>
                <a:ea typeface="+mj-ea"/>
                <a:cs typeface="+mj-cs"/>
              </a:rPr>
              <a:t>DEI</a:t>
            </a:r>
            <a:r>
              <a:rPr lang="ja-JP" altLang="en-US" sz="2200" b="1" dirty="0">
                <a:solidFill>
                  <a:schemeClr val="bg1"/>
                </a:solidFill>
                <a:latin typeface="+mj-ea"/>
                <a:ea typeface="+mj-ea"/>
                <a:cs typeface="+mj-cs"/>
              </a:rPr>
              <a:t>” に馴染めない人</a:t>
            </a:r>
            <a:endParaRPr lang="en-US" altLang="ja-JP" sz="2200" b="1" dirty="0">
              <a:solidFill>
                <a:schemeClr val="bg1"/>
              </a:solidFill>
              <a:latin typeface="+mj-ea"/>
              <a:ea typeface="+mj-ea"/>
              <a:cs typeface="+mj-cs"/>
            </a:endParaRPr>
          </a:p>
          <a:p>
            <a:pPr marL="0" indent="0">
              <a:buNone/>
            </a:pPr>
            <a:r>
              <a:rPr kumimoji="1" lang="ja-JP" altLang="en-US" sz="2200" b="0" i="0" u="none" strike="noStrike" kern="1200" cap="none" spc="0" normalizeH="0" baseline="0" noProof="0" dirty="0">
                <a:ln>
                  <a:noFill/>
                </a:ln>
                <a:solidFill>
                  <a:schemeClr val="bg1"/>
                </a:solidFill>
                <a:effectLst/>
                <a:uLnTx/>
                <a:uFillTx/>
                <a:latin typeface="+mj-ea"/>
                <a:ea typeface="+mj-ea"/>
                <a:cs typeface="+mj-cs"/>
              </a:rPr>
              <a:t>　　  </a:t>
            </a:r>
            <a:r>
              <a:rPr kumimoji="1" lang="ja-JP" altLang="en-US" sz="1900" i="0" u="none" strike="noStrike" kern="1200" cap="none" spc="0" normalizeH="0" baseline="0" noProof="0" dirty="0">
                <a:ln>
                  <a:noFill/>
                </a:ln>
                <a:solidFill>
                  <a:schemeClr val="bg1"/>
                </a:solidFill>
                <a:effectLst/>
                <a:uLnTx/>
                <a:uFillTx/>
                <a:latin typeface="+mj-ea"/>
                <a:ea typeface="+mj-ea"/>
                <a:cs typeface="+mj-cs"/>
              </a:rPr>
              <a:t>これが俺たちのクラブのシキタリ</a:t>
            </a:r>
            <a:r>
              <a:rPr lang="ja-JP" altLang="en-US" sz="1900" dirty="0">
                <a:solidFill>
                  <a:schemeClr val="bg1"/>
                </a:solidFill>
                <a:latin typeface="+mj-ea"/>
                <a:ea typeface="+mj-ea"/>
                <a:cs typeface="+mj-cs"/>
              </a:rPr>
              <a:t>だ</a:t>
            </a:r>
            <a:endParaRPr kumimoji="1" lang="en-US" altLang="ja-JP" sz="1900" i="0" u="none" strike="noStrike" kern="1200" cap="none" spc="0" normalizeH="0" baseline="0" noProof="0" dirty="0">
              <a:ln>
                <a:noFill/>
              </a:ln>
              <a:solidFill>
                <a:schemeClr val="bg1"/>
              </a:solidFill>
              <a:effectLst/>
              <a:uLnTx/>
              <a:uFillTx/>
              <a:latin typeface="+mj-ea"/>
              <a:ea typeface="+mj-ea"/>
              <a:cs typeface="+mj-cs"/>
            </a:endParaRPr>
          </a:p>
          <a:p>
            <a:pPr marL="0" indent="0">
              <a:buNone/>
            </a:pPr>
            <a:r>
              <a:rPr kumimoji="1" lang="ja-JP" altLang="en-US" sz="1900" i="0" u="none" strike="noStrike" kern="1200" cap="none" spc="0" normalizeH="0" baseline="0" noProof="0" dirty="0">
                <a:ln>
                  <a:noFill/>
                </a:ln>
                <a:solidFill>
                  <a:schemeClr val="bg1"/>
                </a:solidFill>
                <a:effectLst/>
                <a:uLnTx/>
                <a:uFillTx/>
                <a:latin typeface="+mj-ea"/>
                <a:ea typeface="+mj-ea"/>
                <a:cs typeface="+mj-cs"/>
              </a:rPr>
              <a:t>　  　 クラブの“文化”だ、放っといてくれ</a:t>
            </a:r>
            <a:br>
              <a:rPr kumimoji="1" lang="en-US" altLang="ja-JP" sz="3200" b="0" i="0" u="none" strike="noStrike" kern="1200" cap="none" spc="0" normalizeH="0" baseline="0" noProof="0" dirty="0">
                <a:ln>
                  <a:noFill/>
                </a:ln>
                <a:solidFill>
                  <a:schemeClr val="bg1"/>
                </a:solidFill>
                <a:effectLst/>
                <a:uLnTx/>
                <a:uFillTx/>
                <a:latin typeface="+mj-ea"/>
                <a:ea typeface="+mj-ea"/>
                <a:cs typeface="+mj-cs"/>
              </a:rPr>
            </a:br>
            <a:endParaRPr lang="ja-JP" altLang="en-US" sz="2000" dirty="0">
              <a:solidFill>
                <a:schemeClr val="bg1"/>
              </a:solidFill>
              <a:latin typeface="+mj-ea"/>
              <a:ea typeface="+mj-ea"/>
            </a:endParaRPr>
          </a:p>
        </p:txBody>
      </p:sp>
      <p:sp>
        <p:nvSpPr>
          <p:cNvPr id="4" name="コンテンツ プレースホルダー 3">
            <a:extLst>
              <a:ext uri="{FF2B5EF4-FFF2-40B4-BE49-F238E27FC236}">
                <a16:creationId xmlns:a16="http://schemas.microsoft.com/office/drawing/2014/main" id="{39B36E4C-B6D0-A1D8-AE21-DC9AC668B56E}"/>
              </a:ext>
            </a:extLst>
          </p:cNvPr>
          <p:cNvSpPr>
            <a:spLocks noGrp="1"/>
          </p:cNvSpPr>
          <p:nvPr>
            <p:ph sz="half" idx="1"/>
          </p:nvPr>
        </p:nvSpPr>
        <p:spPr>
          <a:xfrm>
            <a:off x="838200" y="1825624"/>
            <a:ext cx="5181600" cy="4734973"/>
          </a:xfrm>
          <a:solidFill>
            <a:schemeClr val="bg1"/>
          </a:solidFill>
          <a:ln w="9525">
            <a:solidFill>
              <a:schemeClr val="tx1"/>
            </a:solidFill>
          </a:ln>
        </p:spPr>
        <p:txBody>
          <a:bodyPr>
            <a:normAutofit fontScale="92500" lnSpcReduction="10000"/>
          </a:bodyPr>
          <a:lstStyle/>
          <a:p>
            <a:pPr marL="0" indent="0">
              <a:buNone/>
            </a:pPr>
            <a:endParaRPr lang="en-US" altLang="ja-JP" sz="2200" b="1" dirty="0"/>
          </a:p>
          <a:p>
            <a:pPr marL="0" indent="0">
              <a:buNone/>
            </a:pPr>
            <a:r>
              <a:rPr lang="ja-JP" altLang="en-US" sz="2200" b="1" dirty="0"/>
              <a:t>　</a:t>
            </a:r>
            <a:endParaRPr lang="en-US" altLang="ja-JP" sz="2200" b="1" dirty="0"/>
          </a:p>
          <a:p>
            <a:pPr marL="0" indent="0">
              <a:buNone/>
            </a:pPr>
            <a:r>
              <a:rPr lang="ja-JP" altLang="en-US" sz="2200" b="1" dirty="0">
                <a:solidFill>
                  <a:srgbClr val="7030A0"/>
                </a:solidFill>
              </a:rPr>
              <a:t>　</a:t>
            </a:r>
            <a:r>
              <a:rPr lang="ja-JP" altLang="en-US" sz="2200" b="1" dirty="0">
                <a:solidFill>
                  <a:srgbClr val="7030A0"/>
                </a:solidFill>
                <a:latin typeface="+mn-ea"/>
              </a:rPr>
              <a:t>“</a:t>
            </a:r>
            <a:r>
              <a:rPr lang="ja-JP" altLang="en-US" sz="2600" b="1" dirty="0">
                <a:solidFill>
                  <a:srgbClr val="7030A0"/>
                </a:solidFill>
                <a:latin typeface="+mn-ea"/>
              </a:rPr>
              <a:t>クラブを率いて欲しい人”</a:t>
            </a:r>
            <a:endParaRPr lang="en-US" altLang="ja-JP" sz="2600" b="1" dirty="0">
              <a:solidFill>
                <a:srgbClr val="7030A0"/>
              </a:solidFill>
              <a:latin typeface="+mn-ea"/>
            </a:endParaRPr>
          </a:p>
          <a:p>
            <a:pPr marL="0" indent="0">
              <a:buNone/>
            </a:pPr>
            <a:r>
              <a:rPr lang="ja-JP" altLang="en-US" sz="2000" b="1" dirty="0">
                <a:latin typeface="+mn-ea"/>
              </a:rPr>
              <a:t>　</a:t>
            </a:r>
            <a:endParaRPr lang="en-US" altLang="ja-JP" sz="2000" b="1" dirty="0">
              <a:latin typeface="+mn-ea"/>
            </a:endParaRPr>
          </a:p>
          <a:p>
            <a:pPr marL="0" indent="0">
              <a:buNone/>
            </a:pPr>
            <a:r>
              <a:rPr lang="ja-JP" altLang="en-US" sz="2000" b="1" dirty="0">
                <a:latin typeface="+mn-ea"/>
              </a:rPr>
              <a:t>　</a:t>
            </a:r>
            <a:r>
              <a:rPr lang="en-US" altLang="ja-JP" sz="2200" b="1" dirty="0">
                <a:latin typeface="+mn-ea"/>
              </a:rPr>
              <a:t>1</a:t>
            </a:r>
            <a:r>
              <a:rPr lang="ja-JP" altLang="en-US" sz="2200" b="1" dirty="0">
                <a:latin typeface="+mn-ea"/>
              </a:rPr>
              <a:t>　</a:t>
            </a:r>
            <a:r>
              <a:rPr lang="ja-JP" altLang="en-US" sz="2200" b="1" dirty="0">
                <a:solidFill>
                  <a:srgbClr val="FF0000"/>
                </a:solidFill>
                <a:latin typeface="+mn-ea"/>
              </a:rPr>
              <a:t>お釈迦様</a:t>
            </a:r>
            <a:r>
              <a:rPr lang="ja-JP" altLang="en-US" sz="2200" b="1" dirty="0">
                <a:latin typeface="+mn-ea"/>
              </a:rPr>
              <a:t>が説諭された人</a:t>
            </a:r>
            <a:endParaRPr lang="en-US" altLang="ja-JP" sz="2200" b="1" dirty="0">
              <a:latin typeface="+mn-ea"/>
            </a:endParaRPr>
          </a:p>
          <a:p>
            <a:pPr marL="0" indent="0">
              <a:buNone/>
            </a:pPr>
            <a:r>
              <a:rPr lang="ja-JP" altLang="en-US" sz="2200" b="1" dirty="0">
                <a:latin typeface="+mn-ea"/>
              </a:rPr>
              <a:t>　</a:t>
            </a:r>
            <a:r>
              <a:rPr lang="en-US" altLang="ja-JP" sz="2200" b="1" dirty="0">
                <a:latin typeface="+mn-ea"/>
              </a:rPr>
              <a:t>2</a:t>
            </a:r>
            <a:r>
              <a:rPr lang="ja-JP" altLang="en-US" sz="2200" b="1" dirty="0">
                <a:latin typeface="+mn-ea"/>
              </a:rPr>
              <a:t>　</a:t>
            </a:r>
            <a:r>
              <a:rPr lang="ja-JP" altLang="en-US" sz="2200" b="1" dirty="0">
                <a:solidFill>
                  <a:srgbClr val="FF0000"/>
                </a:solidFill>
                <a:latin typeface="+mn-ea"/>
              </a:rPr>
              <a:t>孔子</a:t>
            </a:r>
            <a:r>
              <a:rPr lang="ja-JP" altLang="en-US" sz="2200" b="1" dirty="0">
                <a:latin typeface="+mn-ea"/>
              </a:rPr>
              <a:t>の教えに沿える人</a:t>
            </a:r>
            <a:endParaRPr lang="en-US" altLang="ja-JP" sz="2200" b="1" dirty="0">
              <a:latin typeface="+mn-ea"/>
            </a:endParaRPr>
          </a:p>
          <a:p>
            <a:pPr marL="0" indent="0">
              <a:buNone/>
            </a:pPr>
            <a:r>
              <a:rPr lang="ja-JP" altLang="en-US" sz="2200" b="1" dirty="0">
                <a:latin typeface="+mn-ea"/>
              </a:rPr>
              <a:t>　</a:t>
            </a:r>
            <a:r>
              <a:rPr lang="en-US" altLang="ja-JP" sz="2200" b="1" dirty="0">
                <a:latin typeface="+mn-ea"/>
              </a:rPr>
              <a:t>3</a:t>
            </a:r>
            <a:r>
              <a:rPr lang="ja-JP" altLang="en-US" sz="2200" b="1" dirty="0">
                <a:latin typeface="+mn-ea"/>
              </a:rPr>
              <a:t>　</a:t>
            </a:r>
            <a:r>
              <a:rPr lang="ja-JP" altLang="en-US" sz="2200" b="1" dirty="0">
                <a:solidFill>
                  <a:srgbClr val="FF0000"/>
                </a:solidFill>
                <a:latin typeface="+mn-ea"/>
              </a:rPr>
              <a:t>安岡正篤氏</a:t>
            </a:r>
            <a:r>
              <a:rPr lang="ja-JP" altLang="en-US" sz="2200" b="1" dirty="0">
                <a:latin typeface="+mn-ea"/>
              </a:rPr>
              <a:t>が提言した人</a:t>
            </a:r>
            <a:endParaRPr lang="en-US" altLang="ja-JP" sz="2200" b="1" dirty="0">
              <a:latin typeface="+mn-ea"/>
            </a:endParaRPr>
          </a:p>
          <a:p>
            <a:pPr marL="0" indent="0">
              <a:buNone/>
            </a:pPr>
            <a:r>
              <a:rPr lang="ja-JP" altLang="en-US" sz="2200" b="1" dirty="0">
                <a:latin typeface="+mn-ea"/>
              </a:rPr>
              <a:t>　</a:t>
            </a:r>
            <a:r>
              <a:rPr lang="en-US" altLang="ja-JP" sz="2200" b="1" dirty="0">
                <a:latin typeface="+mn-ea"/>
              </a:rPr>
              <a:t>4</a:t>
            </a:r>
            <a:r>
              <a:rPr lang="ja-JP" altLang="en-US" sz="2200" b="1" dirty="0">
                <a:latin typeface="+mn-ea"/>
              </a:rPr>
              <a:t>　</a:t>
            </a:r>
            <a:r>
              <a:rPr lang="ja-JP" altLang="en-US" sz="2200" b="1" dirty="0">
                <a:solidFill>
                  <a:srgbClr val="FF0000"/>
                </a:solidFill>
                <a:latin typeface="+mn-ea"/>
              </a:rPr>
              <a:t>若手の挑戦君</a:t>
            </a:r>
            <a:r>
              <a:rPr lang="ja-JP" altLang="en-US" sz="2200" b="1" dirty="0">
                <a:latin typeface="+mn-ea"/>
              </a:rPr>
              <a:t>（</a:t>
            </a:r>
            <a:r>
              <a:rPr lang="en-US" altLang="ja-JP" sz="2200" b="1" dirty="0">
                <a:latin typeface="+mn-ea"/>
              </a:rPr>
              <a:t>Challenger</a:t>
            </a:r>
            <a:r>
              <a:rPr lang="ja-JP" altLang="en-US" sz="2200" b="1" dirty="0">
                <a:latin typeface="+mn-ea"/>
              </a:rPr>
              <a:t>）</a:t>
            </a:r>
          </a:p>
        </p:txBody>
      </p:sp>
      <p:sp>
        <p:nvSpPr>
          <p:cNvPr id="7" name="テキスト ボックス 6">
            <a:extLst>
              <a:ext uri="{FF2B5EF4-FFF2-40B4-BE49-F238E27FC236}">
                <a16:creationId xmlns:a16="http://schemas.microsoft.com/office/drawing/2014/main" id="{B23CDB48-BF4D-D892-2262-AA002802D0EE}"/>
              </a:ext>
            </a:extLst>
          </p:cNvPr>
          <p:cNvSpPr txBox="1"/>
          <p:nvPr/>
        </p:nvSpPr>
        <p:spPr>
          <a:xfrm>
            <a:off x="770709" y="1773522"/>
            <a:ext cx="1217889" cy="483209"/>
          </a:xfrm>
          <a:prstGeom prst="rect">
            <a:avLst/>
          </a:prstGeom>
          <a:solidFill>
            <a:srgbClr val="FFFF00"/>
          </a:solidFill>
          <a:ln>
            <a:solidFill>
              <a:schemeClr val="accent1"/>
            </a:solidFill>
          </a:ln>
        </p:spPr>
        <p:txBody>
          <a:bodyPr wrap="square">
            <a:spAutoFit/>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1" lang="en-US" altLang="ja-JP" sz="2800" b="1" i="0" u="none" strike="noStrike" kern="1200" cap="none" spc="0" normalizeH="0" baseline="0" noProof="0" dirty="0">
                <a:ln>
                  <a:noFill/>
                </a:ln>
                <a:solidFill>
                  <a:srgbClr val="FF0000"/>
                </a:solidFill>
                <a:effectLst/>
                <a:uLnTx/>
                <a:uFillTx/>
                <a:latin typeface="游ゴシック" panose="020F0502020204030204"/>
                <a:ea typeface="游ゴシック" panose="020B0400000000000000" pitchFamily="50" charset="-128"/>
                <a:cs typeface="+mn-cs"/>
              </a:rPr>
              <a:t>A</a:t>
            </a:r>
            <a:r>
              <a:rPr kumimoji="1" lang="ja-JP" altLang="en-US" sz="2000" b="1" i="0" u="none" strike="noStrike" kern="1200" cap="none" spc="0" normalizeH="0" baseline="0" noProof="0" dirty="0">
                <a:ln>
                  <a:noFill/>
                </a:ln>
                <a:solidFill>
                  <a:srgbClr val="FF0000"/>
                </a:solidFill>
                <a:effectLst/>
                <a:uLnTx/>
                <a:uFillTx/>
                <a:latin typeface="游ゴシック" panose="020F0502020204030204"/>
                <a:ea typeface="游ゴシック" panose="020B0400000000000000" pitchFamily="50" charset="-128"/>
                <a:cs typeface="+mn-cs"/>
              </a:rPr>
              <a:t>タイプ</a:t>
            </a:r>
            <a:endParaRPr kumimoji="1" lang="en-US" altLang="ja-JP" sz="2000" b="1" i="0" u="none" strike="noStrike" kern="1200" cap="none" spc="0" normalizeH="0" baseline="0" noProof="0" dirty="0">
              <a:ln>
                <a:noFill/>
              </a:ln>
              <a:solidFill>
                <a:srgbClr val="FF0000"/>
              </a:solidFill>
              <a:effectLst/>
              <a:uLnTx/>
              <a:uFillTx/>
              <a:latin typeface="游ゴシック" panose="020F0502020204030204"/>
              <a:ea typeface="游ゴシック" panose="020B0400000000000000" pitchFamily="50" charset="-128"/>
              <a:cs typeface="+mn-cs"/>
            </a:endParaRPr>
          </a:p>
        </p:txBody>
      </p:sp>
      <p:sp>
        <p:nvSpPr>
          <p:cNvPr id="9" name="テキスト ボックス 8">
            <a:extLst>
              <a:ext uri="{FF2B5EF4-FFF2-40B4-BE49-F238E27FC236}">
                <a16:creationId xmlns:a16="http://schemas.microsoft.com/office/drawing/2014/main" id="{37956B26-E143-28B1-9EB1-E4C5E02B66A5}"/>
              </a:ext>
            </a:extLst>
          </p:cNvPr>
          <p:cNvSpPr txBox="1"/>
          <p:nvPr/>
        </p:nvSpPr>
        <p:spPr>
          <a:xfrm>
            <a:off x="6096000" y="1770763"/>
            <a:ext cx="1221378" cy="483209"/>
          </a:xfrm>
          <a:prstGeom prst="rect">
            <a:avLst/>
          </a:prstGeom>
          <a:solidFill>
            <a:srgbClr val="FFFF00"/>
          </a:solidFill>
          <a:ln>
            <a:solidFill>
              <a:schemeClr val="accent1"/>
            </a:solidFill>
          </a:ln>
        </p:spPr>
        <p:txBody>
          <a:bodyPr wrap="square">
            <a:spAutoFit/>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1" lang="en-US" altLang="ja-JP" sz="2800" b="1" i="0" u="none" strike="noStrike" kern="1200" cap="none" spc="0" normalizeH="0" baseline="0" noProof="0" dirty="0">
                <a:ln>
                  <a:noFill/>
                </a:ln>
                <a:solidFill>
                  <a:srgbClr val="0070C0"/>
                </a:solidFill>
                <a:effectLst/>
                <a:uLnTx/>
                <a:uFillTx/>
                <a:latin typeface="游ゴシック" panose="020F0502020204030204"/>
                <a:ea typeface="游ゴシック" panose="020B0400000000000000" pitchFamily="50" charset="-128"/>
                <a:cs typeface="+mn-cs"/>
              </a:rPr>
              <a:t>B</a:t>
            </a:r>
            <a:r>
              <a:rPr kumimoji="1" lang="ja-JP" altLang="en-US" sz="2000" b="1" i="0" u="none" strike="noStrike" kern="1200" cap="none" spc="0" normalizeH="0" baseline="0" noProof="0" dirty="0">
                <a:ln>
                  <a:noFill/>
                </a:ln>
                <a:solidFill>
                  <a:srgbClr val="0070C0"/>
                </a:solidFill>
                <a:effectLst/>
                <a:uLnTx/>
                <a:uFillTx/>
                <a:latin typeface="游ゴシック" panose="020F0502020204030204"/>
                <a:ea typeface="游ゴシック" panose="020B0400000000000000" pitchFamily="50" charset="-128"/>
                <a:cs typeface="+mn-cs"/>
              </a:rPr>
              <a:t>タイプ</a:t>
            </a:r>
            <a:endParaRPr kumimoji="1" lang="en-US" altLang="ja-JP" sz="2000" b="1" i="0" u="none" strike="noStrike" kern="1200" cap="none" spc="0" normalizeH="0" baseline="0" noProof="0" dirty="0">
              <a:ln>
                <a:noFill/>
              </a:ln>
              <a:solidFill>
                <a:srgbClr val="0070C0"/>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36635249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Effect transition="in" filter="fade">
                                      <p:cBhvr>
                                        <p:cTn id="7" dur="1000"/>
                                        <p:tgtEl>
                                          <p:spTgt spid="5">
                                            <p:txEl>
                                              <p:pRg st="1" end="1"/>
                                            </p:txEl>
                                          </p:spTgt>
                                        </p:tgtEl>
                                      </p:cBhvr>
                                    </p:animEffect>
                                    <p:anim calcmode="lin" valueType="num">
                                      <p:cBhvr>
                                        <p:cTn id="8" dur="1000" fill="hold"/>
                                        <p:tgtEl>
                                          <p:spTgt spid="5">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1" end="1"/>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Effect transition="in" filter="fade">
                                      <p:cBhvr>
                                        <p:cTn id="12" dur="1000"/>
                                        <p:tgtEl>
                                          <p:spTgt spid="5">
                                            <p:txEl>
                                              <p:pRg st="2" end="2"/>
                                            </p:txEl>
                                          </p:spTgt>
                                        </p:tgtEl>
                                      </p:cBhvr>
                                    </p:animEffect>
                                    <p:anim calcmode="lin" valueType="num">
                                      <p:cBhvr>
                                        <p:cTn id="13"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14" dur="1000" fill="hold"/>
                                        <p:tgtEl>
                                          <p:spTgt spid="5">
                                            <p:txEl>
                                              <p:pRg st="2" end="2"/>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5">
                                            <p:txEl>
                                              <p:pRg st="3" end="3"/>
                                            </p:txEl>
                                          </p:spTgt>
                                        </p:tgtEl>
                                        <p:attrNameLst>
                                          <p:attrName>style.visibility</p:attrName>
                                        </p:attrNameLst>
                                      </p:cBhvr>
                                      <p:to>
                                        <p:strVal val="visible"/>
                                      </p:to>
                                    </p:set>
                                    <p:animEffect transition="in" filter="fade">
                                      <p:cBhvr>
                                        <p:cTn id="17" dur="1000"/>
                                        <p:tgtEl>
                                          <p:spTgt spid="5">
                                            <p:txEl>
                                              <p:pRg st="3" end="3"/>
                                            </p:txEl>
                                          </p:spTgt>
                                        </p:tgtEl>
                                      </p:cBhvr>
                                    </p:animEffect>
                                    <p:anim calcmode="lin" valueType="num">
                                      <p:cBhvr>
                                        <p:cTn id="18" dur="1000" fill="hold"/>
                                        <p:tgtEl>
                                          <p:spTgt spid="5">
                                            <p:txEl>
                                              <p:pRg st="3" end="3"/>
                                            </p:txEl>
                                          </p:spTgt>
                                        </p:tgtEl>
                                        <p:attrNameLst>
                                          <p:attrName>ppt_x</p:attrName>
                                        </p:attrNameLst>
                                      </p:cBhvr>
                                      <p:tavLst>
                                        <p:tav tm="0">
                                          <p:val>
                                            <p:strVal val="#ppt_x"/>
                                          </p:val>
                                        </p:tav>
                                        <p:tav tm="100000">
                                          <p:val>
                                            <p:strVal val="#ppt_x"/>
                                          </p:val>
                                        </p:tav>
                                      </p:tavLst>
                                    </p:anim>
                                    <p:anim calcmode="lin" valueType="num">
                                      <p:cBhvr>
                                        <p:cTn id="19" dur="1000" fill="hold"/>
                                        <p:tgtEl>
                                          <p:spTgt spid="5">
                                            <p:txEl>
                                              <p:pRg st="3" end="3"/>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5">
                                            <p:txEl>
                                              <p:pRg st="4" end="4"/>
                                            </p:txEl>
                                          </p:spTgt>
                                        </p:tgtEl>
                                        <p:attrNameLst>
                                          <p:attrName>style.visibility</p:attrName>
                                        </p:attrNameLst>
                                      </p:cBhvr>
                                      <p:to>
                                        <p:strVal val="visible"/>
                                      </p:to>
                                    </p:set>
                                    <p:animEffect transition="in" filter="fade">
                                      <p:cBhvr>
                                        <p:cTn id="22" dur="1000"/>
                                        <p:tgtEl>
                                          <p:spTgt spid="5">
                                            <p:txEl>
                                              <p:pRg st="4" end="4"/>
                                            </p:txEl>
                                          </p:spTgt>
                                        </p:tgtEl>
                                      </p:cBhvr>
                                    </p:animEffect>
                                    <p:anim calcmode="lin" valueType="num">
                                      <p:cBhvr>
                                        <p:cTn id="23" dur="1000" fill="hold"/>
                                        <p:tgtEl>
                                          <p:spTgt spid="5">
                                            <p:txEl>
                                              <p:pRg st="4" end="4"/>
                                            </p:txEl>
                                          </p:spTgt>
                                        </p:tgtEl>
                                        <p:attrNameLst>
                                          <p:attrName>ppt_x</p:attrName>
                                        </p:attrNameLst>
                                      </p:cBhvr>
                                      <p:tavLst>
                                        <p:tav tm="0">
                                          <p:val>
                                            <p:strVal val="#ppt_x"/>
                                          </p:val>
                                        </p:tav>
                                        <p:tav tm="100000">
                                          <p:val>
                                            <p:strVal val="#ppt_x"/>
                                          </p:val>
                                        </p:tav>
                                      </p:tavLst>
                                    </p:anim>
                                    <p:anim calcmode="lin" valueType="num">
                                      <p:cBhvr>
                                        <p:cTn id="24" dur="1000" fill="hold"/>
                                        <p:tgtEl>
                                          <p:spTgt spid="5">
                                            <p:txEl>
                                              <p:pRg st="4" end="4"/>
                                            </p:txEl>
                                          </p:spTgt>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animEffect transition="in" filter="fade">
                                      <p:cBhvr>
                                        <p:cTn id="27" dur="1000"/>
                                        <p:tgtEl>
                                          <p:spTgt spid="5">
                                            <p:txEl>
                                              <p:pRg st="5" end="5"/>
                                            </p:txEl>
                                          </p:spTgt>
                                        </p:tgtEl>
                                      </p:cBhvr>
                                    </p:animEffect>
                                    <p:anim calcmode="lin" valueType="num">
                                      <p:cBhvr>
                                        <p:cTn id="28" dur="1000" fill="hold"/>
                                        <p:tgtEl>
                                          <p:spTgt spid="5">
                                            <p:txEl>
                                              <p:pRg st="5" end="5"/>
                                            </p:txEl>
                                          </p:spTgt>
                                        </p:tgtEl>
                                        <p:attrNameLst>
                                          <p:attrName>ppt_x</p:attrName>
                                        </p:attrNameLst>
                                      </p:cBhvr>
                                      <p:tavLst>
                                        <p:tav tm="0">
                                          <p:val>
                                            <p:strVal val="#ppt_x"/>
                                          </p:val>
                                        </p:tav>
                                        <p:tav tm="100000">
                                          <p:val>
                                            <p:strVal val="#ppt_x"/>
                                          </p:val>
                                        </p:tav>
                                      </p:tavLst>
                                    </p:anim>
                                    <p:anim calcmode="lin" valueType="num">
                                      <p:cBhvr>
                                        <p:cTn id="29" dur="1000" fill="hold"/>
                                        <p:tgtEl>
                                          <p:spTgt spid="5">
                                            <p:txEl>
                                              <p:pRg st="5" end="5"/>
                                            </p:txEl>
                                          </p:spTgt>
                                        </p:tgtEl>
                                        <p:attrNameLst>
                                          <p:attrName>ppt_y</p:attrName>
                                        </p:attrNameLst>
                                      </p:cBhvr>
                                      <p:tavLst>
                                        <p:tav tm="0">
                                          <p:val>
                                            <p:strVal val="#ppt_y+.1"/>
                                          </p:val>
                                        </p:tav>
                                        <p:tav tm="100000">
                                          <p:val>
                                            <p:strVal val="#ppt_y"/>
                                          </p:val>
                                        </p:tav>
                                      </p:tavLst>
                                    </p:anim>
                                  </p:childTnLst>
                                </p:cTn>
                              </p:par>
                              <p:par>
                                <p:cTn id="30" presetID="42" presetClass="entr" presetSubtype="0" fill="hold" nodeType="withEffect">
                                  <p:stCondLst>
                                    <p:cond delay="0"/>
                                  </p:stCondLst>
                                  <p:childTnLst>
                                    <p:set>
                                      <p:cBhvr>
                                        <p:cTn id="31" dur="1" fill="hold">
                                          <p:stCondLst>
                                            <p:cond delay="0"/>
                                          </p:stCondLst>
                                        </p:cTn>
                                        <p:tgtEl>
                                          <p:spTgt spid="5">
                                            <p:txEl>
                                              <p:pRg st="6" end="6"/>
                                            </p:txEl>
                                          </p:spTgt>
                                        </p:tgtEl>
                                        <p:attrNameLst>
                                          <p:attrName>style.visibility</p:attrName>
                                        </p:attrNameLst>
                                      </p:cBhvr>
                                      <p:to>
                                        <p:strVal val="visible"/>
                                      </p:to>
                                    </p:set>
                                    <p:animEffect transition="in" filter="fade">
                                      <p:cBhvr>
                                        <p:cTn id="32" dur="1000"/>
                                        <p:tgtEl>
                                          <p:spTgt spid="5">
                                            <p:txEl>
                                              <p:pRg st="6" end="6"/>
                                            </p:txEl>
                                          </p:spTgt>
                                        </p:tgtEl>
                                      </p:cBhvr>
                                    </p:animEffect>
                                    <p:anim calcmode="lin" valueType="num">
                                      <p:cBhvr>
                                        <p:cTn id="33" dur="1000" fill="hold"/>
                                        <p:tgtEl>
                                          <p:spTgt spid="5">
                                            <p:txEl>
                                              <p:pRg st="6" end="6"/>
                                            </p:txEl>
                                          </p:spTgt>
                                        </p:tgtEl>
                                        <p:attrNameLst>
                                          <p:attrName>ppt_x</p:attrName>
                                        </p:attrNameLst>
                                      </p:cBhvr>
                                      <p:tavLst>
                                        <p:tav tm="0">
                                          <p:val>
                                            <p:strVal val="#ppt_x"/>
                                          </p:val>
                                        </p:tav>
                                        <p:tav tm="100000">
                                          <p:val>
                                            <p:strVal val="#ppt_x"/>
                                          </p:val>
                                        </p:tav>
                                      </p:tavLst>
                                    </p:anim>
                                    <p:anim calcmode="lin" valueType="num">
                                      <p:cBhvr>
                                        <p:cTn id="34" dur="1000" fill="hold"/>
                                        <p:tgtEl>
                                          <p:spTgt spid="5">
                                            <p:txEl>
                                              <p:pRg st="6" end="6"/>
                                            </p:txEl>
                                          </p:spTgt>
                                        </p:tgtEl>
                                        <p:attrNameLst>
                                          <p:attrName>ppt_y</p:attrName>
                                        </p:attrNameLst>
                                      </p:cBhvr>
                                      <p:tavLst>
                                        <p:tav tm="0">
                                          <p:val>
                                            <p:strVal val="#ppt_y+.1"/>
                                          </p:val>
                                        </p:tav>
                                        <p:tav tm="100000">
                                          <p:val>
                                            <p:strVal val="#ppt_y"/>
                                          </p:val>
                                        </p:tav>
                                      </p:tavLst>
                                    </p:anim>
                                  </p:childTnLst>
                                </p:cTn>
                              </p:par>
                              <p:par>
                                <p:cTn id="35" presetID="42" presetClass="entr" presetSubtype="0" fill="hold" nodeType="withEffect">
                                  <p:stCondLst>
                                    <p:cond delay="0"/>
                                  </p:stCondLst>
                                  <p:childTnLst>
                                    <p:set>
                                      <p:cBhvr>
                                        <p:cTn id="36" dur="1" fill="hold">
                                          <p:stCondLst>
                                            <p:cond delay="0"/>
                                          </p:stCondLst>
                                        </p:cTn>
                                        <p:tgtEl>
                                          <p:spTgt spid="5">
                                            <p:txEl>
                                              <p:pRg st="7" end="7"/>
                                            </p:txEl>
                                          </p:spTgt>
                                        </p:tgtEl>
                                        <p:attrNameLst>
                                          <p:attrName>style.visibility</p:attrName>
                                        </p:attrNameLst>
                                      </p:cBhvr>
                                      <p:to>
                                        <p:strVal val="visible"/>
                                      </p:to>
                                    </p:set>
                                    <p:animEffect transition="in" filter="fade">
                                      <p:cBhvr>
                                        <p:cTn id="37" dur="1000"/>
                                        <p:tgtEl>
                                          <p:spTgt spid="5">
                                            <p:txEl>
                                              <p:pRg st="7" end="7"/>
                                            </p:txEl>
                                          </p:spTgt>
                                        </p:tgtEl>
                                      </p:cBhvr>
                                    </p:animEffect>
                                    <p:anim calcmode="lin" valueType="num">
                                      <p:cBhvr>
                                        <p:cTn id="38" dur="1000" fill="hold"/>
                                        <p:tgtEl>
                                          <p:spTgt spid="5">
                                            <p:txEl>
                                              <p:pRg st="7" end="7"/>
                                            </p:txEl>
                                          </p:spTgt>
                                        </p:tgtEl>
                                        <p:attrNameLst>
                                          <p:attrName>ppt_x</p:attrName>
                                        </p:attrNameLst>
                                      </p:cBhvr>
                                      <p:tavLst>
                                        <p:tav tm="0">
                                          <p:val>
                                            <p:strVal val="#ppt_x"/>
                                          </p:val>
                                        </p:tav>
                                        <p:tav tm="100000">
                                          <p:val>
                                            <p:strVal val="#ppt_x"/>
                                          </p:val>
                                        </p:tav>
                                      </p:tavLst>
                                    </p:anim>
                                    <p:anim calcmode="lin" valueType="num">
                                      <p:cBhvr>
                                        <p:cTn id="39" dur="1000" fill="hold"/>
                                        <p:tgtEl>
                                          <p:spTgt spid="5">
                                            <p:txEl>
                                              <p:pRg st="7" end="7"/>
                                            </p:txEl>
                                          </p:spTgt>
                                        </p:tgtEl>
                                        <p:attrNameLst>
                                          <p:attrName>ppt_y</p:attrName>
                                        </p:attrNameLst>
                                      </p:cBhvr>
                                      <p:tavLst>
                                        <p:tav tm="0">
                                          <p:val>
                                            <p:strVal val="#ppt_y+.1"/>
                                          </p:val>
                                        </p:tav>
                                        <p:tav tm="100000">
                                          <p:val>
                                            <p:strVal val="#ppt_y"/>
                                          </p:val>
                                        </p:tav>
                                      </p:tavLst>
                                    </p:anim>
                                  </p:childTnLst>
                                </p:cTn>
                              </p:par>
                              <p:par>
                                <p:cTn id="40" presetID="42" presetClass="entr" presetSubtype="0" fill="hold" nodeType="withEffect">
                                  <p:stCondLst>
                                    <p:cond delay="0"/>
                                  </p:stCondLst>
                                  <p:childTnLst>
                                    <p:set>
                                      <p:cBhvr>
                                        <p:cTn id="41" dur="1" fill="hold">
                                          <p:stCondLst>
                                            <p:cond delay="0"/>
                                          </p:stCondLst>
                                        </p:cTn>
                                        <p:tgtEl>
                                          <p:spTgt spid="5">
                                            <p:txEl>
                                              <p:pRg st="8" end="8"/>
                                            </p:txEl>
                                          </p:spTgt>
                                        </p:tgtEl>
                                        <p:attrNameLst>
                                          <p:attrName>style.visibility</p:attrName>
                                        </p:attrNameLst>
                                      </p:cBhvr>
                                      <p:to>
                                        <p:strVal val="visible"/>
                                      </p:to>
                                    </p:set>
                                    <p:animEffect transition="in" filter="fade">
                                      <p:cBhvr>
                                        <p:cTn id="42" dur="1000"/>
                                        <p:tgtEl>
                                          <p:spTgt spid="5">
                                            <p:txEl>
                                              <p:pRg st="8" end="8"/>
                                            </p:txEl>
                                          </p:spTgt>
                                        </p:tgtEl>
                                      </p:cBhvr>
                                    </p:animEffect>
                                    <p:anim calcmode="lin" valueType="num">
                                      <p:cBhvr>
                                        <p:cTn id="43" dur="1000" fill="hold"/>
                                        <p:tgtEl>
                                          <p:spTgt spid="5">
                                            <p:txEl>
                                              <p:pRg st="8" end="8"/>
                                            </p:txEl>
                                          </p:spTgt>
                                        </p:tgtEl>
                                        <p:attrNameLst>
                                          <p:attrName>ppt_x</p:attrName>
                                        </p:attrNameLst>
                                      </p:cBhvr>
                                      <p:tavLst>
                                        <p:tav tm="0">
                                          <p:val>
                                            <p:strVal val="#ppt_x"/>
                                          </p:val>
                                        </p:tav>
                                        <p:tav tm="100000">
                                          <p:val>
                                            <p:strVal val="#ppt_x"/>
                                          </p:val>
                                        </p:tav>
                                      </p:tavLst>
                                    </p:anim>
                                    <p:anim calcmode="lin" valueType="num">
                                      <p:cBhvr>
                                        <p:cTn id="44" dur="1000" fill="hold"/>
                                        <p:tgtEl>
                                          <p:spTgt spid="5">
                                            <p:txEl>
                                              <p:pRg st="8" end="8"/>
                                            </p:txEl>
                                          </p:spTgt>
                                        </p:tgtEl>
                                        <p:attrNameLst>
                                          <p:attrName>ppt_y</p:attrName>
                                        </p:attrNameLst>
                                      </p:cBhvr>
                                      <p:tavLst>
                                        <p:tav tm="0">
                                          <p:val>
                                            <p:strVal val="#ppt_y+.1"/>
                                          </p:val>
                                        </p:tav>
                                        <p:tav tm="100000">
                                          <p:val>
                                            <p:strVal val="#ppt_y"/>
                                          </p:val>
                                        </p:tav>
                                      </p:tavLst>
                                    </p:anim>
                                  </p:childTnLst>
                                </p:cTn>
                              </p:par>
                              <p:par>
                                <p:cTn id="45" presetID="42" presetClass="entr" presetSubtype="0" fill="hold" nodeType="withEffect">
                                  <p:stCondLst>
                                    <p:cond delay="0"/>
                                  </p:stCondLst>
                                  <p:childTnLst>
                                    <p:set>
                                      <p:cBhvr>
                                        <p:cTn id="46" dur="1" fill="hold">
                                          <p:stCondLst>
                                            <p:cond delay="0"/>
                                          </p:stCondLst>
                                        </p:cTn>
                                        <p:tgtEl>
                                          <p:spTgt spid="5">
                                            <p:txEl>
                                              <p:pRg st="9" end="9"/>
                                            </p:txEl>
                                          </p:spTgt>
                                        </p:tgtEl>
                                        <p:attrNameLst>
                                          <p:attrName>style.visibility</p:attrName>
                                        </p:attrNameLst>
                                      </p:cBhvr>
                                      <p:to>
                                        <p:strVal val="visible"/>
                                      </p:to>
                                    </p:set>
                                    <p:animEffect transition="in" filter="fade">
                                      <p:cBhvr>
                                        <p:cTn id="47" dur="1000"/>
                                        <p:tgtEl>
                                          <p:spTgt spid="5">
                                            <p:txEl>
                                              <p:pRg st="9" end="9"/>
                                            </p:txEl>
                                          </p:spTgt>
                                        </p:tgtEl>
                                      </p:cBhvr>
                                    </p:animEffect>
                                    <p:anim calcmode="lin" valueType="num">
                                      <p:cBhvr>
                                        <p:cTn id="48" dur="1000" fill="hold"/>
                                        <p:tgtEl>
                                          <p:spTgt spid="5">
                                            <p:txEl>
                                              <p:pRg st="9" end="9"/>
                                            </p:txEl>
                                          </p:spTgt>
                                        </p:tgtEl>
                                        <p:attrNameLst>
                                          <p:attrName>ppt_x</p:attrName>
                                        </p:attrNameLst>
                                      </p:cBhvr>
                                      <p:tavLst>
                                        <p:tav tm="0">
                                          <p:val>
                                            <p:strVal val="#ppt_x"/>
                                          </p:val>
                                        </p:tav>
                                        <p:tav tm="100000">
                                          <p:val>
                                            <p:strVal val="#ppt_x"/>
                                          </p:val>
                                        </p:tav>
                                      </p:tavLst>
                                    </p:anim>
                                    <p:anim calcmode="lin" valueType="num">
                                      <p:cBhvr>
                                        <p:cTn id="49" dur="1000" fill="hold"/>
                                        <p:tgtEl>
                                          <p:spTgt spid="5">
                                            <p:txEl>
                                              <p:pRg st="9" end="9"/>
                                            </p:txEl>
                                          </p:spTgt>
                                        </p:tgtEl>
                                        <p:attrNameLst>
                                          <p:attrName>ppt_y</p:attrName>
                                        </p:attrNameLst>
                                      </p:cBhvr>
                                      <p:tavLst>
                                        <p:tav tm="0">
                                          <p:val>
                                            <p:strVal val="#ppt_y+.1"/>
                                          </p:val>
                                        </p:tav>
                                        <p:tav tm="100000">
                                          <p:val>
                                            <p:strVal val="#ppt_y"/>
                                          </p:val>
                                        </p:tav>
                                      </p:tavLst>
                                    </p:anim>
                                  </p:childTnLst>
                                </p:cTn>
                              </p:par>
                              <p:par>
                                <p:cTn id="50" presetID="42" presetClass="entr" presetSubtype="0" fill="hold" nodeType="withEffect">
                                  <p:stCondLst>
                                    <p:cond delay="0"/>
                                  </p:stCondLst>
                                  <p:childTnLst>
                                    <p:set>
                                      <p:cBhvr>
                                        <p:cTn id="51" dur="1" fill="hold">
                                          <p:stCondLst>
                                            <p:cond delay="0"/>
                                          </p:stCondLst>
                                        </p:cTn>
                                        <p:tgtEl>
                                          <p:spTgt spid="5">
                                            <p:txEl>
                                              <p:pRg st="10" end="10"/>
                                            </p:txEl>
                                          </p:spTgt>
                                        </p:tgtEl>
                                        <p:attrNameLst>
                                          <p:attrName>style.visibility</p:attrName>
                                        </p:attrNameLst>
                                      </p:cBhvr>
                                      <p:to>
                                        <p:strVal val="visible"/>
                                      </p:to>
                                    </p:set>
                                    <p:animEffect transition="in" filter="fade">
                                      <p:cBhvr>
                                        <p:cTn id="52" dur="1000"/>
                                        <p:tgtEl>
                                          <p:spTgt spid="5">
                                            <p:txEl>
                                              <p:pRg st="10" end="10"/>
                                            </p:txEl>
                                          </p:spTgt>
                                        </p:tgtEl>
                                      </p:cBhvr>
                                    </p:animEffect>
                                    <p:anim calcmode="lin" valueType="num">
                                      <p:cBhvr>
                                        <p:cTn id="53" dur="1000" fill="hold"/>
                                        <p:tgtEl>
                                          <p:spTgt spid="5">
                                            <p:txEl>
                                              <p:pRg st="10" end="10"/>
                                            </p:txEl>
                                          </p:spTgt>
                                        </p:tgtEl>
                                        <p:attrNameLst>
                                          <p:attrName>ppt_x</p:attrName>
                                        </p:attrNameLst>
                                      </p:cBhvr>
                                      <p:tavLst>
                                        <p:tav tm="0">
                                          <p:val>
                                            <p:strVal val="#ppt_x"/>
                                          </p:val>
                                        </p:tav>
                                        <p:tav tm="100000">
                                          <p:val>
                                            <p:strVal val="#ppt_x"/>
                                          </p:val>
                                        </p:tav>
                                      </p:tavLst>
                                    </p:anim>
                                    <p:anim calcmode="lin" valueType="num">
                                      <p:cBhvr>
                                        <p:cTn id="54" dur="1000" fill="hold"/>
                                        <p:tgtEl>
                                          <p:spTgt spid="5">
                                            <p:txEl>
                                              <p:pRg st="10" end="10"/>
                                            </p:txEl>
                                          </p:spTgt>
                                        </p:tgtEl>
                                        <p:attrNameLst>
                                          <p:attrName>ppt_y</p:attrName>
                                        </p:attrNameLst>
                                      </p:cBhvr>
                                      <p:tavLst>
                                        <p:tav tm="0">
                                          <p:val>
                                            <p:strVal val="#ppt_y+.1"/>
                                          </p:val>
                                        </p:tav>
                                        <p:tav tm="100000">
                                          <p:val>
                                            <p:strVal val="#ppt_y"/>
                                          </p:val>
                                        </p:tav>
                                      </p:tavLst>
                                    </p:anim>
                                  </p:childTnLst>
                                </p:cTn>
                              </p:par>
                              <p:par>
                                <p:cTn id="55" presetID="42" presetClass="entr" presetSubtype="0" fill="hold" nodeType="withEffect">
                                  <p:stCondLst>
                                    <p:cond delay="0"/>
                                  </p:stCondLst>
                                  <p:childTnLst>
                                    <p:set>
                                      <p:cBhvr>
                                        <p:cTn id="56" dur="1" fill="hold">
                                          <p:stCondLst>
                                            <p:cond delay="0"/>
                                          </p:stCondLst>
                                        </p:cTn>
                                        <p:tgtEl>
                                          <p:spTgt spid="5">
                                            <p:txEl>
                                              <p:pRg st="11" end="11"/>
                                            </p:txEl>
                                          </p:spTgt>
                                        </p:tgtEl>
                                        <p:attrNameLst>
                                          <p:attrName>style.visibility</p:attrName>
                                        </p:attrNameLst>
                                      </p:cBhvr>
                                      <p:to>
                                        <p:strVal val="visible"/>
                                      </p:to>
                                    </p:set>
                                    <p:animEffect transition="in" filter="fade">
                                      <p:cBhvr>
                                        <p:cTn id="57" dur="1000"/>
                                        <p:tgtEl>
                                          <p:spTgt spid="5">
                                            <p:txEl>
                                              <p:pRg st="11" end="11"/>
                                            </p:txEl>
                                          </p:spTgt>
                                        </p:tgtEl>
                                      </p:cBhvr>
                                    </p:animEffect>
                                    <p:anim calcmode="lin" valueType="num">
                                      <p:cBhvr>
                                        <p:cTn id="58" dur="1000" fill="hold"/>
                                        <p:tgtEl>
                                          <p:spTgt spid="5">
                                            <p:txEl>
                                              <p:pRg st="11" end="11"/>
                                            </p:txEl>
                                          </p:spTgt>
                                        </p:tgtEl>
                                        <p:attrNameLst>
                                          <p:attrName>ppt_x</p:attrName>
                                        </p:attrNameLst>
                                      </p:cBhvr>
                                      <p:tavLst>
                                        <p:tav tm="0">
                                          <p:val>
                                            <p:strVal val="#ppt_x"/>
                                          </p:val>
                                        </p:tav>
                                        <p:tav tm="100000">
                                          <p:val>
                                            <p:strVal val="#ppt_x"/>
                                          </p:val>
                                        </p:tav>
                                      </p:tavLst>
                                    </p:anim>
                                    <p:anim calcmode="lin" valueType="num">
                                      <p:cBhvr>
                                        <p:cTn id="59" dur="1000" fill="hold"/>
                                        <p:tgtEl>
                                          <p:spTgt spid="5">
                                            <p:txEl>
                                              <p:pRg st="11" end="11"/>
                                            </p:txEl>
                                          </p:spTgt>
                                        </p:tgtEl>
                                        <p:attrNameLst>
                                          <p:attrName>ppt_y</p:attrName>
                                        </p:attrNameLst>
                                      </p:cBhvr>
                                      <p:tavLst>
                                        <p:tav tm="0">
                                          <p:val>
                                            <p:strVal val="#ppt_y+.1"/>
                                          </p:val>
                                        </p:tav>
                                        <p:tav tm="100000">
                                          <p:val>
                                            <p:strVal val="#ppt_y"/>
                                          </p:val>
                                        </p:tav>
                                      </p:tavLst>
                                    </p:anim>
                                  </p:childTnLst>
                                </p:cTn>
                              </p:par>
                            </p:childTnLst>
                          </p:cTn>
                        </p:par>
                      </p:childTnLst>
                    </p:cTn>
                  </p:par>
                  <p:par>
                    <p:cTn id="60" fill="hold">
                      <p:stCondLst>
                        <p:cond delay="indefinite"/>
                      </p:stCondLst>
                      <p:childTnLst>
                        <p:par>
                          <p:cTn id="61" fill="hold">
                            <p:stCondLst>
                              <p:cond delay="0"/>
                            </p:stCondLst>
                            <p:childTnLst>
                              <p:par>
                                <p:cTn id="62" presetID="42" presetClass="entr" presetSubtype="0" fill="hold" nodeType="clickEffect">
                                  <p:stCondLst>
                                    <p:cond delay="0"/>
                                  </p:stCondLst>
                                  <p:childTnLst>
                                    <p:set>
                                      <p:cBhvr>
                                        <p:cTn id="63" dur="1" fill="hold">
                                          <p:stCondLst>
                                            <p:cond delay="0"/>
                                          </p:stCondLst>
                                        </p:cTn>
                                        <p:tgtEl>
                                          <p:spTgt spid="4">
                                            <p:txEl>
                                              <p:pRg st="2" end="2"/>
                                            </p:txEl>
                                          </p:spTgt>
                                        </p:tgtEl>
                                        <p:attrNameLst>
                                          <p:attrName>style.visibility</p:attrName>
                                        </p:attrNameLst>
                                      </p:cBhvr>
                                      <p:to>
                                        <p:strVal val="visible"/>
                                      </p:to>
                                    </p:set>
                                    <p:animEffect transition="in" filter="fade">
                                      <p:cBhvr>
                                        <p:cTn id="64" dur="1000"/>
                                        <p:tgtEl>
                                          <p:spTgt spid="4">
                                            <p:txEl>
                                              <p:pRg st="2" end="2"/>
                                            </p:txEl>
                                          </p:spTgt>
                                        </p:tgtEl>
                                      </p:cBhvr>
                                    </p:animEffect>
                                    <p:anim calcmode="lin" valueType="num">
                                      <p:cBhvr>
                                        <p:cTn id="65"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66" dur="10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67" fill="hold">
                      <p:stCondLst>
                        <p:cond delay="indefinite"/>
                      </p:stCondLst>
                      <p:childTnLst>
                        <p:par>
                          <p:cTn id="68" fill="hold">
                            <p:stCondLst>
                              <p:cond delay="0"/>
                            </p:stCondLst>
                            <p:childTnLst>
                              <p:par>
                                <p:cTn id="69" presetID="42" presetClass="entr" presetSubtype="0" fill="hold" nodeType="clickEffect">
                                  <p:stCondLst>
                                    <p:cond delay="0"/>
                                  </p:stCondLst>
                                  <p:childTnLst>
                                    <p:set>
                                      <p:cBhvr>
                                        <p:cTn id="70" dur="1" fill="hold">
                                          <p:stCondLst>
                                            <p:cond delay="0"/>
                                          </p:stCondLst>
                                        </p:cTn>
                                        <p:tgtEl>
                                          <p:spTgt spid="4">
                                            <p:txEl>
                                              <p:pRg st="4" end="4"/>
                                            </p:txEl>
                                          </p:spTgt>
                                        </p:tgtEl>
                                        <p:attrNameLst>
                                          <p:attrName>style.visibility</p:attrName>
                                        </p:attrNameLst>
                                      </p:cBhvr>
                                      <p:to>
                                        <p:strVal val="visible"/>
                                      </p:to>
                                    </p:set>
                                    <p:animEffect transition="in" filter="fade">
                                      <p:cBhvr>
                                        <p:cTn id="71" dur="1000"/>
                                        <p:tgtEl>
                                          <p:spTgt spid="4">
                                            <p:txEl>
                                              <p:pRg st="4" end="4"/>
                                            </p:txEl>
                                          </p:spTgt>
                                        </p:tgtEl>
                                      </p:cBhvr>
                                    </p:animEffect>
                                    <p:anim calcmode="lin" valueType="num">
                                      <p:cBhvr>
                                        <p:cTn id="72" dur="1000" fill="hold"/>
                                        <p:tgtEl>
                                          <p:spTgt spid="4">
                                            <p:txEl>
                                              <p:pRg st="4" end="4"/>
                                            </p:txEl>
                                          </p:spTgt>
                                        </p:tgtEl>
                                        <p:attrNameLst>
                                          <p:attrName>ppt_x</p:attrName>
                                        </p:attrNameLst>
                                      </p:cBhvr>
                                      <p:tavLst>
                                        <p:tav tm="0">
                                          <p:val>
                                            <p:strVal val="#ppt_x"/>
                                          </p:val>
                                        </p:tav>
                                        <p:tav tm="100000">
                                          <p:val>
                                            <p:strVal val="#ppt_x"/>
                                          </p:val>
                                        </p:tav>
                                      </p:tavLst>
                                    </p:anim>
                                    <p:anim calcmode="lin" valueType="num">
                                      <p:cBhvr>
                                        <p:cTn id="73" dur="1000" fill="hold"/>
                                        <p:tgtEl>
                                          <p:spTgt spid="4">
                                            <p:txEl>
                                              <p:pRg st="4" end="4"/>
                                            </p:txEl>
                                          </p:spTgt>
                                        </p:tgtEl>
                                        <p:attrNameLst>
                                          <p:attrName>ppt_y</p:attrName>
                                        </p:attrNameLst>
                                      </p:cBhvr>
                                      <p:tavLst>
                                        <p:tav tm="0">
                                          <p:val>
                                            <p:strVal val="#ppt_y+.1"/>
                                          </p:val>
                                        </p:tav>
                                        <p:tav tm="100000">
                                          <p:val>
                                            <p:strVal val="#ppt_y"/>
                                          </p:val>
                                        </p:tav>
                                      </p:tavLst>
                                    </p:anim>
                                  </p:childTnLst>
                                </p:cTn>
                              </p:par>
                              <p:par>
                                <p:cTn id="74" presetID="42" presetClass="entr" presetSubtype="0" fill="hold" nodeType="withEffect">
                                  <p:stCondLst>
                                    <p:cond delay="0"/>
                                  </p:stCondLst>
                                  <p:childTnLst>
                                    <p:set>
                                      <p:cBhvr>
                                        <p:cTn id="75" dur="1" fill="hold">
                                          <p:stCondLst>
                                            <p:cond delay="0"/>
                                          </p:stCondLst>
                                        </p:cTn>
                                        <p:tgtEl>
                                          <p:spTgt spid="4">
                                            <p:txEl>
                                              <p:pRg st="5" end="5"/>
                                            </p:txEl>
                                          </p:spTgt>
                                        </p:tgtEl>
                                        <p:attrNameLst>
                                          <p:attrName>style.visibility</p:attrName>
                                        </p:attrNameLst>
                                      </p:cBhvr>
                                      <p:to>
                                        <p:strVal val="visible"/>
                                      </p:to>
                                    </p:set>
                                    <p:animEffect transition="in" filter="fade">
                                      <p:cBhvr>
                                        <p:cTn id="76" dur="1000"/>
                                        <p:tgtEl>
                                          <p:spTgt spid="4">
                                            <p:txEl>
                                              <p:pRg st="5" end="5"/>
                                            </p:txEl>
                                          </p:spTgt>
                                        </p:tgtEl>
                                      </p:cBhvr>
                                    </p:animEffect>
                                    <p:anim calcmode="lin" valueType="num">
                                      <p:cBhvr>
                                        <p:cTn id="77" dur="1000" fill="hold"/>
                                        <p:tgtEl>
                                          <p:spTgt spid="4">
                                            <p:txEl>
                                              <p:pRg st="5" end="5"/>
                                            </p:txEl>
                                          </p:spTgt>
                                        </p:tgtEl>
                                        <p:attrNameLst>
                                          <p:attrName>ppt_x</p:attrName>
                                        </p:attrNameLst>
                                      </p:cBhvr>
                                      <p:tavLst>
                                        <p:tav tm="0">
                                          <p:val>
                                            <p:strVal val="#ppt_x"/>
                                          </p:val>
                                        </p:tav>
                                        <p:tav tm="100000">
                                          <p:val>
                                            <p:strVal val="#ppt_x"/>
                                          </p:val>
                                        </p:tav>
                                      </p:tavLst>
                                    </p:anim>
                                    <p:anim calcmode="lin" valueType="num">
                                      <p:cBhvr>
                                        <p:cTn id="78" dur="1000" fill="hold"/>
                                        <p:tgtEl>
                                          <p:spTgt spid="4">
                                            <p:txEl>
                                              <p:pRg st="5" end="5"/>
                                            </p:txEl>
                                          </p:spTgt>
                                        </p:tgtEl>
                                        <p:attrNameLst>
                                          <p:attrName>ppt_y</p:attrName>
                                        </p:attrNameLst>
                                      </p:cBhvr>
                                      <p:tavLst>
                                        <p:tav tm="0">
                                          <p:val>
                                            <p:strVal val="#ppt_y+.1"/>
                                          </p:val>
                                        </p:tav>
                                        <p:tav tm="100000">
                                          <p:val>
                                            <p:strVal val="#ppt_y"/>
                                          </p:val>
                                        </p:tav>
                                      </p:tavLst>
                                    </p:anim>
                                  </p:childTnLst>
                                </p:cTn>
                              </p:par>
                              <p:par>
                                <p:cTn id="79" presetID="42" presetClass="entr" presetSubtype="0" fill="hold" nodeType="withEffect">
                                  <p:stCondLst>
                                    <p:cond delay="0"/>
                                  </p:stCondLst>
                                  <p:childTnLst>
                                    <p:set>
                                      <p:cBhvr>
                                        <p:cTn id="80" dur="1" fill="hold">
                                          <p:stCondLst>
                                            <p:cond delay="0"/>
                                          </p:stCondLst>
                                        </p:cTn>
                                        <p:tgtEl>
                                          <p:spTgt spid="4">
                                            <p:txEl>
                                              <p:pRg st="6" end="6"/>
                                            </p:txEl>
                                          </p:spTgt>
                                        </p:tgtEl>
                                        <p:attrNameLst>
                                          <p:attrName>style.visibility</p:attrName>
                                        </p:attrNameLst>
                                      </p:cBhvr>
                                      <p:to>
                                        <p:strVal val="visible"/>
                                      </p:to>
                                    </p:set>
                                    <p:animEffect transition="in" filter="fade">
                                      <p:cBhvr>
                                        <p:cTn id="81" dur="1000"/>
                                        <p:tgtEl>
                                          <p:spTgt spid="4">
                                            <p:txEl>
                                              <p:pRg st="6" end="6"/>
                                            </p:txEl>
                                          </p:spTgt>
                                        </p:tgtEl>
                                      </p:cBhvr>
                                    </p:animEffect>
                                    <p:anim calcmode="lin" valueType="num">
                                      <p:cBhvr>
                                        <p:cTn id="82" dur="1000" fill="hold"/>
                                        <p:tgtEl>
                                          <p:spTgt spid="4">
                                            <p:txEl>
                                              <p:pRg st="6" end="6"/>
                                            </p:txEl>
                                          </p:spTgt>
                                        </p:tgtEl>
                                        <p:attrNameLst>
                                          <p:attrName>ppt_x</p:attrName>
                                        </p:attrNameLst>
                                      </p:cBhvr>
                                      <p:tavLst>
                                        <p:tav tm="0">
                                          <p:val>
                                            <p:strVal val="#ppt_x"/>
                                          </p:val>
                                        </p:tav>
                                        <p:tav tm="100000">
                                          <p:val>
                                            <p:strVal val="#ppt_x"/>
                                          </p:val>
                                        </p:tav>
                                      </p:tavLst>
                                    </p:anim>
                                    <p:anim calcmode="lin" valueType="num">
                                      <p:cBhvr>
                                        <p:cTn id="83" dur="1000" fill="hold"/>
                                        <p:tgtEl>
                                          <p:spTgt spid="4">
                                            <p:txEl>
                                              <p:pRg st="6" end="6"/>
                                            </p:txEl>
                                          </p:spTgt>
                                        </p:tgtEl>
                                        <p:attrNameLst>
                                          <p:attrName>ppt_y</p:attrName>
                                        </p:attrNameLst>
                                      </p:cBhvr>
                                      <p:tavLst>
                                        <p:tav tm="0">
                                          <p:val>
                                            <p:strVal val="#ppt_y+.1"/>
                                          </p:val>
                                        </p:tav>
                                        <p:tav tm="100000">
                                          <p:val>
                                            <p:strVal val="#ppt_y"/>
                                          </p:val>
                                        </p:tav>
                                      </p:tavLst>
                                    </p:anim>
                                  </p:childTnLst>
                                </p:cTn>
                              </p:par>
                              <p:par>
                                <p:cTn id="84" presetID="42" presetClass="entr" presetSubtype="0" fill="hold" nodeType="withEffect">
                                  <p:stCondLst>
                                    <p:cond delay="0"/>
                                  </p:stCondLst>
                                  <p:childTnLst>
                                    <p:set>
                                      <p:cBhvr>
                                        <p:cTn id="85" dur="1" fill="hold">
                                          <p:stCondLst>
                                            <p:cond delay="0"/>
                                          </p:stCondLst>
                                        </p:cTn>
                                        <p:tgtEl>
                                          <p:spTgt spid="4">
                                            <p:txEl>
                                              <p:pRg st="7" end="7"/>
                                            </p:txEl>
                                          </p:spTgt>
                                        </p:tgtEl>
                                        <p:attrNameLst>
                                          <p:attrName>style.visibility</p:attrName>
                                        </p:attrNameLst>
                                      </p:cBhvr>
                                      <p:to>
                                        <p:strVal val="visible"/>
                                      </p:to>
                                    </p:set>
                                    <p:animEffect transition="in" filter="fade">
                                      <p:cBhvr>
                                        <p:cTn id="86" dur="1000"/>
                                        <p:tgtEl>
                                          <p:spTgt spid="4">
                                            <p:txEl>
                                              <p:pRg st="7" end="7"/>
                                            </p:txEl>
                                          </p:spTgt>
                                        </p:tgtEl>
                                      </p:cBhvr>
                                    </p:animEffect>
                                    <p:anim calcmode="lin" valueType="num">
                                      <p:cBhvr>
                                        <p:cTn id="87" dur="1000" fill="hold"/>
                                        <p:tgtEl>
                                          <p:spTgt spid="4">
                                            <p:txEl>
                                              <p:pRg st="7" end="7"/>
                                            </p:txEl>
                                          </p:spTgt>
                                        </p:tgtEl>
                                        <p:attrNameLst>
                                          <p:attrName>ppt_x</p:attrName>
                                        </p:attrNameLst>
                                      </p:cBhvr>
                                      <p:tavLst>
                                        <p:tav tm="0">
                                          <p:val>
                                            <p:strVal val="#ppt_x"/>
                                          </p:val>
                                        </p:tav>
                                        <p:tav tm="100000">
                                          <p:val>
                                            <p:strVal val="#ppt_x"/>
                                          </p:val>
                                        </p:tav>
                                      </p:tavLst>
                                    </p:anim>
                                    <p:anim calcmode="lin" valueType="num">
                                      <p:cBhvr>
                                        <p:cTn id="88" dur="1000" fill="hold"/>
                                        <p:tgtEl>
                                          <p:spTgt spid="4">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a:extLst>
              <a:ext uri="{FF2B5EF4-FFF2-40B4-BE49-F238E27FC236}">
                <a16:creationId xmlns:a16="http://schemas.microsoft.com/office/drawing/2014/main" id="{6842BEAD-51A3-52FB-3FF2-B6655BA5C496}"/>
              </a:ext>
            </a:extLst>
          </p:cNvPr>
          <p:cNvSpPr/>
          <p:nvPr/>
        </p:nvSpPr>
        <p:spPr>
          <a:xfrm>
            <a:off x="838200" y="1825624"/>
            <a:ext cx="1150398" cy="428348"/>
          </a:xfrm>
          <a:prstGeom prst="rect">
            <a:avLst/>
          </a:prstGeom>
          <a:solidFill>
            <a:srgbClr val="C23299"/>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2" name="タイトル 1">
            <a:extLst>
              <a:ext uri="{FF2B5EF4-FFF2-40B4-BE49-F238E27FC236}">
                <a16:creationId xmlns:a16="http://schemas.microsoft.com/office/drawing/2014/main" id="{5C3703A7-D46C-3584-2650-B65BC4BFD5CA}"/>
              </a:ext>
            </a:extLst>
          </p:cNvPr>
          <p:cNvSpPr>
            <a:spLocks noGrp="1"/>
          </p:cNvSpPr>
          <p:nvPr>
            <p:ph type="title"/>
          </p:nvPr>
        </p:nvSpPr>
        <p:spPr>
          <a:solidFill>
            <a:schemeClr val="accent5">
              <a:lumMod val="20000"/>
              <a:lumOff val="80000"/>
            </a:schemeClr>
          </a:solidFill>
          <a:ln>
            <a:solidFill>
              <a:schemeClr val="accent1"/>
            </a:solidFill>
          </a:ln>
        </p:spPr>
        <p:txBody>
          <a:bodyPr>
            <a:normAutofit/>
          </a:bodyPr>
          <a:lstStyle/>
          <a:p>
            <a:pPr algn="ctr"/>
            <a:r>
              <a:rPr kumimoji="1" lang="ja-JP" altLang="en-US" sz="3200" b="1" dirty="0">
                <a:latin typeface="+mn-ea"/>
                <a:ea typeface="+mn-ea"/>
              </a:rPr>
              <a:t>改めて、クラブ内を見直してみると</a:t>
            </a:r>
            <a:r>
              <a:rPr kumimoji="1" lang="en-US" altLang="ja-JP" sz="3200" b="1" dirty="0">
                <a:latin typeface="+mn-ea"/>
                <a:ea typeface="+mn-ea"/>
              </a:rPr>
              <a:t>…</a:t>
            </a:r>
            <a:endParaRPr kumimoji="1" lang="ja-JP" altLang="en-US" sz="3200" b="1" dirty="0">
              <a:solidFill>
                <a:srgbClr val="FF0000"/>
              </a:solidFill>
              <a:latin typeface="+mn-ea"/>
              <a:ea typeface="+mn-ea"/>
            </a:endParaRPr>
          </a:p>
        </p:txBody>
      </p:sp>
      <p:sp>
        <p:nvSpPr>
          <p:cNvPr id="5" name="コンテンツ プレースホルダー 4">
            <a:extLst>
              <a:ext uri="{FF2B5EF4-FFF2-40B4-BE49-F238E27FC236}">
                <a16:creationId xmlns:a16="http://schemas.microsoft.com/office/drawing/2014/main" id="{333AD360-4A6D-4D65-9D80-7D0507355704}"/>
              </a:ext>
            </a:extLst>
          </p:cNvPr>
          <p:cNvSpPr>
            <a:spLocks noGrp="1"/>
          </p:cNvSpPr>
          <p:nvPr>
            <p:ph sz="half" idx="2"/>
          </p:nvPr>
        </p:nvSpPr>
        <p:spPr>
          <a:xfrm>
            <a:off x="6172199" y="1825624"/>
            <a:ext cx="5181601" cy="4734972"/>
          </a:xfrm>
          <a:solidFill>
            <a:schemeClr val="bg1"/>
          </a:solidFill>
          <a:ln>
            <a:solidFill>
              <a:schemeClr val="accent1"/>
            </a:solidFill>
          </a:ln>
        </p:spPr>
        <p:txBody>
          <a:bodyPr>
            <a:normAutofit fontScale="92500" lnSpcReduction="10000"/>
          </a:bodyPr>
          <a:lstStyle/>
          <a:p>
            <a:pPr marL="0" indent="0">
              <a:buNone/>
            </a:pPr>
            <a:endParaRPr lang="en-US" altLang="ja-JP" sz="2200" b="1" dirty="0"/>
          </a:p>
          <a:p>
            <a:pPr marL="0" indent="0">
              <a:buNone/>
            </a:pPr>
            <a:r>
              <a:rPr lang="ja-JP" altLang="en-US" sz="2200" b="1" dirty="0"/>
              <a:t>　</a:t>
            </a:r>
            <a:endParaRPr lang="en-US" altLang="ja-JP" sz="2200" b="1" dirty="0"/>
          </a:p>
          <a:p>
            <a:pPr marL="0" indent="0">
              <a:buNone/>
            </a:pPr>
            <a:r>
              <a:rPr lang="ja-JP" altLang="en-US" sz="2200" b="1" dirty="0">
                <a:solidFill>
                  <a:srgbClr val="7030A0"/>
                </a:solidFill>
              </a:rPr>
              <a:t>　</a:t>
            </a:r>
            <a:r>
              <a:rPr lang="ja-JP" altLang="en-US" sz="2200" b="1" dirty="0">
                <a:solidFill>
                  <a:srgbClr val="7030A0"/>
                </a:solidFill>
                <a:latin typeface="游ゴシック" panose="020B0400000000000000" pitchFamily="50" charset="-128"/>
                <a:ea typeface="游ゴシック" panose="020B0400000000000000" pitchFamily="50" charset="-128"/>
              </a:rPr>
              <a:t>“</a:t>
            </a:r>
            <a:r>
              <a:rPr lang="ja-JP" altLang="en-US" sz="2600" b="1" dirty="0">
                <a:solidFill>
                  <a:srgbClr val="7030A0"/>
                </a:solidFill>
                <a:latin typeface="游ゴシック" panose="020B0400000000000000" pitchFamily="50" charset="-128"/>
                <a:ea typeface="游ゴシック" panose="020B0400000000000000" pitchFamily="50" charset="-128"/>
              </a:rPr>
              <a:t>自覚して改善して欲しい人”</a:t>
            </a:r>
            <a:endParaRPr lang="en-US" altLang="ja-JP" sz="2600" b="1" dirty="0">
              <a:solidFill>
                <a:srgbClr val="7030A0"/>
              </a:solidFill>
              <a:latin typeface="游ゴシック" panose="020B0400000000000000" pitchFamily="50" charset="-128"/>
              <a:ea typeface="游ゴシック" panose="020B0400000000000000" pitchFamily="50" charset="-128"/>
            </a:endParaRPr>
          </a:p>
          <a:p>
            <a:pPr marL="0" indent="0">
              <a:buNone/>
            </a:pPr>
            <a:r>
              <a:rPr lang="ja-JP" altLang="en-US" sz="2000" b="1" dirty="0">
                <a:latin typeface="游ゴシック" panose="020B0400000000000000" pitchFamily="50" charset="-128"/>
                <a:ea typeface="游ゴシック" panose="020B0400000000000000" pitchFamily="50" charset="-128"/>
              </a:rPr>
              <a:t>　</a:t>
            </a:r>
            <a:endParaRPr lang="en-US" altLang="ja-JP" sz="2000" b="1" dirty="0">
              <a:latin typeface="游ゴシック" panose="020B0400000000000000" pitchFamily="50" charset="-128"/>
              <a:ea typeface="游ゴシック" panose="020B0400000000000000" pitchFamily="50" charset="-128"/>
            </a:endParaRPr>
          </a:p>
          <a:p>
            <a:pPr marL="0" indent="0">
              <a:buNone/>
            </a:pPr>
            <a:r>
              <a:rPr lang="ja-JP" altLang="en-US" sz="2000" dirty="0">
                <a:latin typeface="游ゴシック" panose="020B0400000000000000" pitchFamily="50" charset="-128"/>
                <a:ea typeface="游ゴシック" panose="020B0400000000000000" pitchFamily="50" charset="-128"/>
              </a:rPr>
              <a:t>　</a:t>
            </a:r>
            <a:r>
              <a:rPr lang="en-US" altLang="ja-JP" sz="2200" b="1" dirty="0">
                <a:latin typeface="游ゴシック" panose="020B0400000000000000" pitchFamily="50" charset="-128"/>
                <a:ea typeface="游ゴシック" panose="020B0400000000000000" pitchFamily="50" charset="-128"/>
              </a:rPr>
              <a:t>1</a:t>
            </a:r>
            <a:r>
              <a:rPr lang="ja-JP" altLang="en-US" sz="2200" b="1" dirty="0">
                <a:latin typeface="游ゴシック" panose="020B0400000000000000" pitchFamily="50" charset="-128"/>
                <a:ea typeface="游ゴシック" panose="020B0400000000000000" pitchFamily="50" charset="-128"/>
              </a:rPr>
              <a:t>　</a:t>
            </a:r>
            <a:r>
              <a:rPr lang="ja-JP" altLang="en-US" sz="2200" b="1" dirty="0">
                <a:solidFill>
                  <a:srgbClr val="7030A0"/>
                </a:solidFill>
                <a:latin typeface="游ゴシック" panose="020B0400000000000000" pitchFamily="50" charset="-128"/>
                <a:ea typeface="游ゴシック" panose="020B0400000000000000" pitchFamily="50" charset="-128"/>
              </a:rPr>
              <a:t>“老太狸暗”</a:t>
            </a:r>
            <a:r>
              <a:rPr lang="ja-JP" altLang="en-US" sz="2200" b="1" dirty="0">
                <a:latin typeface="游ゴシック" panose="020B0400000000000000" pitchFamily="50" charset="-128"/>
                <a:ea typeface="游ゴシック" panose="020B0400000000000000" pitchFamily="50" charset="-128"/>
              </a:rPr>
              <a:t>？</a:t>
            </a:r>
            <a:endParaRPr lang="en-US" altLang="ja-JP" sz="2200" b="1" dirty="0">
              <a:latin typeface="游ゴシック" panose="020B0400000000000000" pitchFamily="50" charset="-128"/>
              <a:ea typeface="游ゴシック" panose="020B0400000000000000" pitchFamily="50" charset="-128"/>
            </a:endParaRPr>
          </a:p>
          <a:p>
            <a:pPr marL="0" indent="0">
              <a:buNone/>
            </a:pPr>
            <a:r>
              <a:rPr lang="ja-JP" altLang="en-US" sz="2200" b="1" dirty="0">
                <a:latin typeface="游ゴシック" panose="020B0400000000000000" pitchFamily="50" charset="-128"/>
                <a:ea typeface="游ゴシック" panose="020B0400000000000000" pitchFamily="50" charset="-128"/>
              </a:rPr>
              <a:t>　</a:t>
            </a:r>
            <a:r>
              <a:rPr lang="en-US" altLang="ja-JP" sz="2200" b="1" dirty="0">
                <a:latin typeface="游ゴシック" panose="020B0400000000000000" pitchFamily="50" charset="-128"/>
                <a:ea typeface="游ゴシック" panose="020B0400000000000000" pitchFamily="50" charset="-128"/>
              </a:rPr>
              <a:t>2</a:t>
            </a:r>
            <a:r>
              <a:rPr lang="ja-JP" altLang="en-US" sz="2200" b="1" dirty="0">
                <a:latin typeface="游ゴシック" panose="020B0400000000000000" pitchFamily="50" charset="-128"/>
                <a:ea typeface="游ゴシック" panose="020B0400000000000000" pitchFamily="50" charset="-128"/>
              </a:rPr>
              <a:t>　</a:t>
            </a:r>
            <a:r>
              <a:rPr kumimoji="1" lang="ja-JP" altLang="en-US" sz="2200" b="1" i="0" u="none" strike="noStrike" kern="1200" cap="none" spc="0" normalizeH="0" baseline="0" noProof="0" dirty="0">
                <a:ln>
                  <a:noFill/>
                </a:ln>
                <a:solidFill>
                  <a:srgbClr val="7030A0"/>
                </a:solidFill>
                <a:effectLst/>
                <a:uLnTx/>
                <a:uFillTx/>
                <a:latin typeface="游ゴシック" panose="020B0400000000000000" pitchFamily="50" charset="-128"/>
                <a:ea typeface="游ゴシック" panose="020B0400000000000000" pitchFamily="50" charset="-128"/>
                <a:cs typeface="+mj-cs"/>
              </a:rPr>
              <a:t>シニア会員</a:t>
            </a:r>
            <a:r>
              <a:rPr kumimoji="1" lang="ja-JP" altLang="en-US" sz="22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j-cs"/>
              </a:rPr>
              <a:t>？で自覚するべきことを</a:t>
            </a:r>
            <a:endParaRPr kumimoji="1" lang="en-US" altLang="ja-JP" sz="22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j-cs"/>
            </a:endParaRPr>
          </a:p>
          <a:p>
            <a:pPr marL="0" indent="0">
              <a:buNone/>
            </a:pPr>
            <a:r>
              <a:rPr lang="ja-JP" altLang="en-US" sz="2200" b="1" dirty="0">
                <a:solidFill>
                  <a:prstClr val="black"/>
                </a:solidFill>
                <a:latin typeface="游ゴシック" panose="020B0400000000000000" pitchFamily="50" charset="-128"/>
                <a:ea typeface="游ゴシック" panose="020B0400000000000000" pitchFamily="50" charset="-128"/>
                <a:cs typeface="+mj-cs"/>
              </a:rPr>
              <a:t>　　  正しく</a:t>
            </a:r>
            <a:r>
              <a:rPr kumimoji="1" lang="ja-JP" altLang="en-US" sz="22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j-cs"/>
              </a:rPr>
              <a:t>認識できない人</a:t>
            </a:r>
            <a:endParaRPr kumimoji="1" lang="en-US" altLang="ja-JP" sz="22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j-cs"/>
            </a:endParaRPr>
          </a:p>
          <a:p>
            <a:pPr marL="0" indent="0">
              <a:buNone/>
            </a:pPr>
            <a:r>
              <a:rPr lang="ja-JP" altLang="en-US" sz="2200" b="1" dirty="0">
                <a:solidFill>
                  <a:prstClr val="black"/>
                </a:solidFill>
                <a:latin typeface="游ゴシック" panose="020B0400000000000000" pitchFamily="50" charset="-128"/>
                <a:ea typeface="游ゴシック" panose="020B0400000000000000" pitchFamily="50" charset="-128"/>
                <a:cs typeface="+mj-cs"/>
              </a:rPr>
              <a:t>　</a:t>
            </a:r>
            <a:r>
              <a:rPr lang="en-US" altLang="ja-JP" sz="2200" b="1" dirty="0">
                <a:solidFill>
                  <a:prstClr val="black"/>
                </a:solidFill>
                <a:latin typeface="游ゴシック" panose="020B0400000000000000" pitchFamily="50" charset="-128"/>
                <a:ea typeface="游ゴシック" panose="020B0400000000000000" pitchFamily="50" charset="-128"/>
                <a:cs typeface="+mj-cs"/>
              </a:rPr>
              <a:t>3</a:t>
            </a:r>
            <a:r>
              <a:rPr lang="ja-JP" altLang="en-US" sz="2200" b="1" dirty="0">
                <a:solidFill>
                  <a:prstClr val="black"/>
                </a:solidFill>
                <a:latin typeface="游ゴシック" panose="020B0400000000000000" pitchFamily="50" charset="-128"/>
                <a:ea typeface="游ゴシック" panose="020B0400000000000000" pitchFamily="50" charset="-128"/>
                <a:cs typeface="+mj-cs"/>
              </a:rPr>
              <a:t>　新会員へのフォローができない</a:t>
            </a:r>
            <a:r>
              <a:rPr lang="ja-JP" altLang="en-US" sz="2200" b="1" dirty="0">
                <a:solidFill>
                  <a:srgbClr val="7030A0"/>
                </a:solidFill>
                <a:latin typeface="游ゴシック" panose="020B0400000000000000" pitchFamily="50" charset="-128"/>
                <a:ea typeface="游ゴシック" panose="020B0400000000000000" pitchFamily="50" charset="-128"/>
                <a:cs typeface="+mj-cs"/>
              </a:rPr>
              <a:t>現会員</a:t>
            </a:r>
            <a:endParaRPr lang="en-US" altLang="ja-JP" sz="2200" b="1" dirty="0">
              <a:solidFill>
                <a:srgbClr val="7030A0"/>
              </a:solidFill>
              <a:latin typeface="游ゴシック" panose="020B0400000000000000" pitchFamily="50" charset="-128"/>
              <a:ea typeface="游ゴシック" panose="020B0400000000000000" pitchFamily="50" charset="-128"/>
              <a:cs typeface="+mj-cs"/>
            </a:endParaRPr>
          </a:p>
          <a:p>
            <a:pPr marL="0" indent="0">
              <a:buNone/>
            </a:pPr>
            <a:r>
              <a:rPr kumimoji="1" lang="ja-JP" altLang="en-US" sz="22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j-cs"/>
              </a:rPr>
              <a:t>　</a:t>
            </a:r>
            <a:r>
              <a:rPr kumimoji="1" lang="en-US" altLang="ja-JP" sz="22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j-cs"/>
              </a:rPr>
              <a:t>4</a:t>
            </a:r>
            <a:r>
              <a:rPr kumimoji="1" lang="ja-JP" altLang="en-US" sz="22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j-cs"/>
              </a:rPr>
              <a:t>　会員増強に</a:t>
            </a:r>
            <a:r>
              <a:rPr kumimoji="1" lang="ja-JP" altLang="en-US" sz="2200" b="1" i="0" u="none" strike="noStrike" kern="1200" cap="none" spc="0" normalizeH="0" baseline="0" noProof="0" dirty="0">
                <a:ln>
                  <a:noFill/>
                </a:ln>
                <a:solidFill>
                  <a:srgbClr val="7030A0"/>
                </a:solidFill>
                <a:effectLst/>
                <a:uLnTx/>
                <a:uFillTx/>
                <a:latin typeface="游ゴシック" panose="020B0400000000000000" pitchFamily="50" charset="-128"/>
                <a:ea typeface="游ゴシック" panose="020B0400000000000000" pitchFamily="50" charset="-128"/>
                <a:cs typeface="+mj-cs"/>
              </a:rPr>
              <a:t>ヤル気のないリーダー</a:t>
            </a:r>
            <a:endParaRPr kumimoji="1" lang="en-US" altLang="ja-JP" sz="2200" b="1" i="0" u="none" strike="noStrike" kern="1200" cap="none" spc="0" normalizeH="0" baseline="0" noProof="0" dirty="0">
              <a:ln>
                <a:noFill/>
              </a:ln>
              <a:solidFill>
                <a:srgbClr val="7030A0"/>
              </a:solidFill>
              <a:effectLst/>
              <a:uLnTx/>
              <a:uFillTx/>
              <a:latin typeface="游ゴシック" panose="020B0400000000000000" pitchFamily="50" charset="-128"/>
              <a:ea typeface="游ゴシック" panose="020B0400000000000000" pitchFamily="50" charset="-128"/>
              <a:cs typeface="+mj-cs"/>
            </a:endParaRPr>
          </a:p>
          <a:p>
            <a:pPr marL="0" indent="0">
              <a:buNone/>
            </a:pPr>
            <a:r>
              <a:rPr lang="ja-JP" altLang="en-US" sz="2200" b="1" dirty="0">
                <a:solidFill>
                  <a:prstClr val="black"/>
                </a:solidFill>
                <a:latin typeface="游ゴシック" panose="020B0400000000000000" pitchFamily="50" charset="-128"/>
                <a:ea typeface="游ゴシック" panose="020B0400000000000000" pitchFamily="50" charset="-128"/>
                <a:cs typeface="+mj-cs"/>
              </a:rPr>
              <a:t>　</a:t>
            </a:r>
            <a:r>
              <a:rPr lang="en-US" altLang="ja-JP" sz="2200" b="1" dirty="0">
                <a:solidFill>
                  <a:prstClr val="black"/>
                </a:solidFill>
                <a:latin typeface="游ゴシック" panose="020B0400000000000000" pitchFamily="50" charset="-128"/>
                <a:ea typeface="游ゴシック" panose="020B0400000000000000" pitchFamily="50" charset="-128"/>
                <a:cs typeface="+mj-cs"/>
              </a:rPr>
              <a:t>5</a:t>
            </a:r>
            <a:r>
              <a:rPr lang="ja-JP" altLang="en-US" sz="2200" b="1" dirty="0">
                <a:solidFill>
                  <a:prstClr val="black"/>
                </a:solidFill>
                <a:latin typeface="游ゴシック" panose="020B0400000000000000" pitchFamily="50" charset="-128"/>
                <a:ea typeface="游ゴシック" panose="020B0400000000000000" pitchFamily="50" charset="-128"/>
                <a:cs typeface="+mj-cs"/>
              </a:rPr>
              <a:t>　</a:t>
            </a:r>
            <a:r>
              <a:rPr lang="ja-JP" altLang="en-US" sz="2200" b="1" dirty="0">
                <a:solidFill>
                  <a:srgbClr val="7030A0"/>
                </a:solidFill>
                <a:latin typeface="游ゴシック" panose="020B0400000000000000" pitchFamily="50" charset="-128"/>
                <a:ea typeface="游ゴシック" panose="020B0400000000000000" pitchFamily="50" charset="-128"/>
                <a:cs typeface="+mj-cs"/>
              </a:rPr>
              <a:t>“</a:t>
            </a:r>
            <a:r>
              <a:rPr lang="en-US" altLang="ja-JP" sz="2200" b="1" dirty="0">
                <a:solidFill>
                  <a:srgbClr val="7030A0"/>
                </a:solidFill>
                <a:latin typeface="游ゴシック" panose="020B0400000000000000" pitchFamily="50" charset="-128"/>
                <a:ea typeface="游ゴシック" panose="020B0400000000000000" pitchFamily="50" charset="-128"/>
                <a:cs typeface="+mj-cs"/>
              </a:rPr>
              <a:t>DEI</a:t>
            </a:r>
            <a:r>
              <a:rPr lang="ja-JP" altLang="en-US" sz="2200" b="1" dirty="0">
                <a:solidFill>
                  <a:srgbClr val="7030A0"/>
                </a:solidFill>
                <a:latin typeface="游ゴシック" panose="020B0400000000000000" pitchFamily="50" charset="-128"/>
                <a:ea typeface="游ゴシック" panose="020B0400000000000000" pitchFamily="50" charset="-128"/>
                <a:cs typeface="+mj-cs"/>
              </a:rPr>
              <a:t>” に馴染めない時代遅れの人</a:t>
            </a:r>
            <a:endParaRPr lang="en-US" altLang="ja-JP" sz="2200" b="1" dirty="0">
              <a:solidFill>
                <a:srgbClr val="7030A0"/>
              </a:solidFill>
              <a:latin typeface="游ゴシック" panose="020B0400000000000000" pitchFamily="50" charset="-128"/>
              <a:ea typeface="游ゴシック" panose="020B0400000000000000" pitchFamily="50" charset="-128"/>
              <a:cs typeface="+mj-cs"/>
            </a:endParaRPr>
          </a:p>
          <a:p>
            <a:pPr marL="0" indent="0">
              <a:buNone/>
            </a:pPr>
            <a:r>
              <a:rPr kumimoji="1" lang="ja-JP" altLang="en-US" sz="22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j-cs"/>
              </a:rPr>
              <a:t>　　  </a:t>
            </a:r>
            <a:r>
              <a:rPr kumimoji="1" lang="ja-JP" altLang="en-US" sz="1900" b="1" i="0" u="none" strike="noStrike" kern="1200" cap="none" spc="0" normalizeH="0" baseline="0" noProof="0" dirty="0">
                <a:ln>
                  <a:noFill/>
                </a:ln>
                <a:effectLst/>
                <a:uLnTx/>
                <a:uFillTx/>
                <a:latin typeface="游ゴシック" panose="020B0400000000000000" pitchFamily="50" charset="-128"/>
                <a:ea typeface="游ゴシック" panose="020B0400000000000000" pitchFamily="50" charset="-128"/>
                <a:cs typeface="+mj-cs"/>
              </a:rPr>
              <a:t>これが俺たちのクラブの“シキタリ”</a:t>
            </a:r>
            <a:r>
              <a:rPr lang="ja-JP" altLang="en-US" sz="1900" b="1" dirty="0">
                <a:latin typeface="游ゴシック" panose="020B0400000000000000" pitchFamily="50" charset="-128"/>
                <a:ea typeface="游ゴシック" panose="020B0400000000000000" pitchFamily="50" charset="-128"/>
                <a:cs typeface="+mj-cs"/>
              </a:rPr>
              <a:t>だ</a:t>
            </a:r>
            <a:endParaRPr kumimoji="1" lang="en-US" altLang="ja-JP" sz="1900" b="1" i="0" u="none" strike="noStrike" kern="1200" cap="none" spc="0" normalizeH="0" baseline="0" noProof="0" dirty="0">
              <a:ln>
                <a:noFill/>
              </a:ln>
              <a:effectLst/>
              <a:uLnTx/>
              <a:uFillTx/>
              <a:latin typeface="游ゴシック" panose="020B0400000000000000" pitchFamily="50" charset="-128"/>
              <a:ea typeface="游ゴシック" panose="020B0400000000000000" pitchFamily="50" charset="-128"/>
              <a:cs typeface="+mj-cs"/>
            </a:endParaRPr>
          </a:p>
          <a:p>
            <a:pPr marL="0" indent="0">
              <a:buNone/>
            </a:pPr>
            <a:r>
              <a:rPr kumimoji="1" lang="ja-JP" altLang="en-US" sz="1900" b="1" i="0" u="none" strike="noStrike" kern="1200" cap="none" spc="0" normalizeH="0" baseline="0" noProof="0" dirty="0">
                <a:ln>
                  <a:noFill/>
                </a:ln>
                <a:effectLst/>
                <a:uLnTx/>
                <a:uFillTx/>
                <a:latin typeface="游ゴシック" panose="020B0400000000000000" pitchFamily="50" charset="-128"/>
                <a:ea typeface="游ゴシック" panose="020B0400000000000000" pitchFamily="50" charset="-128"/>
                <a:cs typeface="+mj-cs"/>
              </a:rPr>
              <a:t>　  　 クラブの“文化”だ、放っといてくれ</a:t>
            </a:r>
            <a:br>
              <a:rPr kumimoji="1" lang="en-US" altLang="ja-JP" sz="32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j-cs"/>
              </a:rPr>
            </a:br>
            <a:endParaRPr lang="ja-JP" altLang="en-US" sz="2000" dirty="0">
              <a:latin typeface="游ゴシック" panose="020B0400000000000000" pitchFamily="50" charset="-128"/>
              <a:ea typeface="游ゴシック" panose="020B0400000000000000" pitchFamily="50" charset="-128"/>
            </a:endParaRPr>
          </a:p>
        </p:txBody>
      </p:sp>
      <p:sp>
        <p:nvSpPr>
          <p:cNvPr id="4" name="コンテンツ プレースホルダー 3">
            <a:extLst>
              <a:ext uri="{FF2B5EF4-FFF2-40B4-BE49-F238E27FC236}">
                <a16:creationId xmlns:a16="http://schemas.microsoft.com/office/drawing/2014/main" id="{39B36E4C-B6D0-A1D8-AE21-DC9AC668B56E}"/>
              </a:ext>
            </a:extLst>
          </p:cNvPr>
          <p:cNvSpPr>
            <a:spLocks noGrp="1"/>
          </p:cNvSpPr>
          <p:nvPr>
            <p:ph sz="half" idx="1"/>
          </p:nvPr>
        </p:nvSpPr>
        <p:spPr>
          <a:xfrm>
            <a:off x="838200" y="1825624"/>
            <a:ext cx="5181600" cy="4734973"/>
          </a:xfrm>
          <a:solidFill>
            <a:schemeClr val="bg1"/>
          </a:solidFill>
          <a:ln w="9525">
            <a:solidFill>
              <a:schemeClr val="tx1"/>
            </a:solidFill>
          </a:ln>
        </p:spPr>
        <p:txBody>
          <a:bodyPr>
            <a:normAutofit fontScale="92500" lnSpcReduction="10000"/>
          </a:bodyPr>
          <a:lstStyle/>
          <a:p>
            <a:pPr marL="0" indent="0">
              <a:buNone/>
            </a:pPr>
            <a:endParaRPr lang="en-US" altLang="ja-JP" sz="2200" b="1" dirty="0"/>
          </a:p>
          <a:p>
            <a:pPr marL="0" indent="0">
              <a:buNone/>
            </a:pPr>
            <a:r>
              <a:rPr lang="ja-JP" altLang="en-US" sz="2200" b="1" dirty="0"/>
              <a:t>　</a:t>
            </a:r>
            <a:endParaRPr lang="en-US" altLang="ja-JP" sz="2200" b="1" dirty="0"/>
          </a:p>
          <a:p>
            <a:pPr marL="0" indent="0">
              <a:buNone/>
            </a:pPr>
            <a:r>
              <a:rPr lang="ja-JP" altLang="en-US" sz="2200" b="1" dirty="0">
                <a:solidFill>
                  <a:srgbClr val="7030A0"/>
                </a:solidFill>
              </a:rPr>
              <a:t>　</a:t>
            </a:r>
            <a:r>
              <a:rPr lang="ja-JP" altLang="en-US" sz="2200" b="1" dirty="0">
                <a:solidFill>
                  <a:srgbClr val="7030A0"/>
                </a:solidFill>
                <a:latin typeface="游ゴシック" panose="020B0400000000000000" pitchFamily="50" charset="-128"/>
                <a:ea typeface="游ゴシック" panose="020B0400000000000000" pitchFamily="50" charset="-128"/>
              </a:rPr>
              <a:t>“</a:t>
            </a:r>
            <a:r>
              <a:rPr lang="ja-JP" altLang="en-US" sz="2600" b="1" dirty="0">
                <a:solidFill>
                  <a:srgbClr val="7030A0"/>
                </a:solidFill>
                <a:latin typeface="游ゴシック" panose="020B0400000000000000" pitchFamily="50" charset="-128"/>
                <a:ea typeface="游ゴシック" panose="020B0400000000000000" pitchFamily="50" charset="-128"/>
              </a:rPr>
              <a:t>クラブを率いて欲しい人”</a:t>
            </a:r>
            <a:endParaRPr lang="en-US" altLang="ja-JP" sz="2600" b="1" dirty="0">
              <a:solidFill>
                <a:srgbClr val="7030A0"/>
              </a:solidFill>
              <a:latin typeface="游ゴシック" panose="020B0400000000000000" pitchFamily="50" charset="-128"/>
              <a:ea typeface="游ゴシック" panose="020B0400000000000000" pitchFamily="50" charset="-128"/>
            </a:endParaRPr>
          </a:p>
          <a:p>
            <a:pPr marL="0" indent="0">
              <a:buNone/>
            </a:pPr>
            <a:r>
              <a:rPr lang="ja-JP" altLang="en-US" sz="2000" b="1" dirty="0">
                <a:latin typeface="游ゴシック" panose="020B0400000000000000" pitchFamily="50" charset="-128"/>
                <a:ea typeface="游ゴシック" panose="020B0400000000000000" pitchFamily="50" charset="-128"/>
              </a:rPr>
              <a:t>　</a:t>
            </a:r>
            <a:endParaRPr lang="en-US" altLang="ja-JP" sz="2000" b="1" dirty="0">
              <a:latin typeface="游ゴシック" panose="020B0400000000000000" pitchFamily="50" charset="-128"/>
              <a:ea typeface="游ゴシック" panose="020B0400000000000000" pitchFamily="50" charset="-128"/>
            </a:endParaRPr>
          </a:p>
          <a:p>
            <a:pPr marL="0" indent="0">
              <a:buNone/>
            </a:pPr>
            <a:r>
              <a:rPr lang="ja-JP" altLang="en-US" sz="2000" b="1" dirty="0">
                <a:latin typeface="游ゴシック" panose="020B0400000000000000" pitchFamily="50" charset="-128"/>
                <a:ea typeface="游ゴシック" panose="020B0400000000000000" pitchFamily="50" charset="-128"/>
              </a:rPr>
              <a:t>　</a:t>
            </a:r>
            <a:r>
              <a:rPr lang="en-US" altLang="ja-JP" sz="2200" b="1" dirty="0">
                <a:latin typeface="游ゴシック" panose="020B0400000000000000" pitchFamily="50" charset="-128"/>
                <a:ea typeface="游ゴシック" panose="020B0400000000000000" pitchFamily="50" charset="-128"/>
              </a:rPr>
              <a:t>1</a:t>
            </a:r>
            <a:r>
              <a:rPr lang="ja-JP" altLang="en-US" sz="2200" b="1" dirty="0">
                <a:latin typeface="游ゴシック" panose="020B0400000000000000" pitchFamily="50" charset="-128"/>
                <a:ea typeface="游ゴシック" panose="020B0400000000000000" pitchFamily="50" charset="-128"/>
              </a:rPr>
              <a:t>　</a:t>
            </a:r>
            <a:r>
              <a:rPr lang="ja-JP" altLang="en-US" sz="2200" b="1" dirty="0">
                <a:solidFill>
                  <a:srgbClr val="FF0000"/>
                </a:solidFill>
                <a:latin typeface="游ゴシック" panose="020B0400000000000000" pitchFamily="50" charset="-128"/>
                <a:ea typeface="游ゴシック" panose="020B0400000000000000" pitchFamily="50" charset="-128"/>
              </a:rPr>
              <a:t>お釈迦様</a:t>
            </a:r>
            <a:r>
              <a:rPr lang="ja-JP" altLang="en-US" sz="2200" b="1" dirty="0">
                <a:latin typeface="游ゴシック" panose="020B0400000000000000" pitchFamily="50" charset="-128"/>
                <a:ea typeface="游ゴシック" panose="020B0400000000000000" pitchFamily="50" charset="-128"/>
              </a:rPr>
              <a:t>が説諭された人</a:t>
            </a:r>
            <a:endParaRPr lang="en-US" altLang="ja-JP" sz="2200" b="1" dirty="0">
              <a:latin typeface="游ゴシック" panose="020B0400000000000000" pitchFamily="50" charset="-128"/>
              <a:ea typeface="游ゴシック" panose="020B0400000000000000" pitchFamily="50" charset="-128"/>
            </a:endParaRPr>
          </a:p>
          <a:p>
            <a:pPr marL="0" indent="0">
              <a:buNone/>
            </a:pPr>
            <a:r>
              <a:rPr lang="ja-JP" altLang="en-US" sz="2200" b="1" dirty="0">
                <a:latin typeface="游ゴシック" panose="020B0400000000000000" pitchFamily="50" charset="-128"/>
                <a:ea typeface="游ゴシック" panose="020B0400000000000000" pitchFamily="50" charset="-128"/>
              </a:rPr>
              <a:t>　</a:t>
            </a:r>
            <a:r>
              <a:rPr lang="en-US" altLang="ja-JP" sz="2200" b="1" dirty="0">
                <a:latin typeface="游ゴシック" panose="020B0400000000000000" pitchFamily="50" charset="-128"/>
                <a:ea typeface="游ゴシック" panose="020B0400000000000000" pitchFamily="50" charset="-128"/>
              </a:rPr>
              <a:t>2</a:t>
            </a:r>
            <a:r>
              <a:rPr lang="ja-JP" altLang="en-US" sz="2200" b="1" dirty="0">
                <a:latin typeface="游ゴシック" panose="020B0400000000000000" pitchFamily="50" charset="-128"/>
                <a:ea typeface="游ゴシック" panose="020B0400000000000000" pitchFamily="50" charset="-128"/>
              </a:rPr>
              <a:t>　</a:t>
            </a:r>
            <a:r>
              <a:rPr lang="ja-JP" altLang="en-US" sz="2200" b="1" dirty="0">
                <a:solidFill>
                  <a:srgbClr val="FF0000"/>
                </a:solidFill>
                <a:latin typeface="游ゴシック" panose="020B0400000000000000" pitchFamily="50" charset="-128"/>
                <a:ea typeface="游ゴシック" panose="020B0400000000000000" pitchFamily="50" charset="-128"/>
              </a:rPr>
              <a:t>孔子</a:t>
            </a:r>
            <a:r>
              <a:rPr lang="ja-JP" altLang="en-US" sz="2200" b="1" dirty="0">
                <a:latin typeface="游ゴシック" panose="020B0400000000000000" pitchFamily="50" charset="-128"/>
                <a:ea typeface="游ゴシック" panose="020B0400000000000000" pitchFamily="50" charset="-128"/>
              </a:rPr>
              <a:t>の教えに沿える人</a:t>
            </a:r>
            <a:endParaRPr lang="en-US" altLang="ja-JP" sz="2200" b="1" dirty="0">
              <a:latin typeface="游ゴシック" panose="020B0400000000000000" pitchFamily="50" charset="-128"/>
              <a:ea typeface="游ゴシック" panose="020B0400000000000000" pitchFamily="50" charset="-128"/>
            </a:endParaRPr>
          </a:p>
          <a:p>
            <a:pPr marL="0" indent="0">
              <a:buNone/>
            </a:pPr>
            <a:r>
              <a:rPr lang="ja-JP" altLang="en-US" sz="2200" b="1" dirty="0">
                <a:latin typeface="游ゴシック" panose="020B0400000000000000" pitchFamily="50" charset="-128"/>
                <a:ea typeface="游ゴシック" panose="020B0400000000000000" pitchFamily="50" charset="-128"/>
              </a:rPr>
              <a:t>　</a:t>
            </a:r>
            <a:r>
              <a:rPr lang="en-US" altLang="ja-JP" sz="2200" b="1" dirty="0">
                <a:latin typeface="游ゴシック" panose="020B0400000000000000" pitchFamily="50" charset="-128"/>
                <a:ea typeface="游ゴシック" panose="020B0400000000000000" pitchFamily="50" charset="-128"/>
              </a:rPr>
              <a:t>3</a:t>
            </a:r>
            <a:r>
              <a:rPr lang="ja-JP" altLang="en-US" sz="2200" b="1" dirty="0">
                <a:latin typeface="游ゴシック" panose="020B0400000000000000" pitchFamily="50" charset="-128"/>
                <a:ea typeface="游ゴシック" panose="020B0400000000000000" pitchFamily="50" charset="-128"/>
              </a:rPr>
              <a:t>　</a:t>
            </a:r>
            <a:r>
              <a:rPr lang="ja-JP" altLang="en-US" sz="2200" b="1" dirty="0">
                <a:solidFill>
                  <a:srgbClr val="FF0000"/>
                </a:solidFill>
                <a:latin typeface="游ゴシック" panose="020B0400000000000000" pitchFamily="50" charset="-128"/>
                <a:ea typeface="游ゴシック" panose="020B0400000000000000" pitchFamily="50" charset="-128"/>
              </a:rPr>
              <a:t>安岡正篤氏</a:t>
            </a:r>
            <a:r>
              <a:rPr lang="ja-JP" altLang="en-US" sz="2200" b="1" dirty="0">
                <a:latin typeface="游ゴシック" panose="020B0400000000000000" pitchFamily="50" charset="-128"/>
                <a:ea typeface="游ゴシック" panose="020B0400000000000000" pitchFamily="50" charset="-128"/>
              </a:rPr>
              <a:t>が提言した人</a:t>
            </a:r>
            <a:endParaRPr lang="en-US" altLang="ja-JP" sz="2200" b="1" dirty="0">
              <a:latin typeface="游ゴシック" panose="020B0400000000000000" pitchFamily="50" charset="-128"/>
              <a:ea typeface="游ゴシック" panose="020B0400000000000000" pitchFamily="50" charset="-128"/>
            </a:endParaRPr>
          </a:p>
          <a:p>
            <a:pPr marL="0" indent="0">
              <a:buNone/>
            </a:pPr>
            <a:r>
              <a:rPr lang="ja-JP" altLang="en-US" sz="2200" b="1" dirty="0">
                <a:latin typeface="游ゴシック" panose="020B0400000000000000" pitchFamily="50" charset="-128"/>
                <a:ea typeface="游ゴシック" panose="020B0400000000000000" pitchFamily="50" charset="-128"/>
              </a:rPr>
              <a:t>　</a:t>
            </a:r>
            <a:r>
              <a:rPr lang="en-US" altLang="ja-JP" sz="2200" b="1" dirty="0">
                <a:latin typeface="游ゴシック" panose="020B0400000000000000" pitchFamily="50" charset="-128"/>
                <a:ea typeface="游ゴシック" panose="020B0400000000000000" pitchFamily="50" charset="-128"/>
              </a:rPr>
              <a:t>4</a:t>
            </a:r>
            <a:r>
              <a:rPr lang="ja-JP" altLang="en-US" sz="2200" b="1" dirty="0">
                <a:latin typeface="游ゴシック" panose="020B0400000000000000" pitchFamily="50" charset="-128"/>
                <a:ea typeface="游ゴシック" panose="020B0400000000000000" pitchFamily="50" charset="-128"/>
              </a:rPr>
              <a:t>　</a:t>
            </a:r>
            <a:r>
              <a:rPr lang="ja-JP" altLang="en-US" sz="2200" b="1" dirty="0">
                <a:solidFill>
                  <a:srgbClr val="FF0000"/>
                </a:solidFill>
                <a:latin typeface="游ゴシック" panose="020B0400000000000000" pitchFamily="50" charset="-128"/>
                <a:ea typeface="游ゴシック" panose="020B0400000000000000" pitchFamily="50" charset="-128"/>
              </a:rPr>
              <a:t>若手の挑戦君</a:t>
            </a:r>
            <a:r>
              <a:rPr lang="ja-JP" altLang="en-US" sz="2200" b="1" dirty="0">
                <a:latin typeface="游ゴシック" panose="020B0400000000000000" pitchFamily="50" charset="-128"/>
                <a:ea typeface="游ゴシック" panose="020B0400000000000000" pitchFamily="50" charset="-128"/>
              </a:rPr>
              <a:t>（</a:t>
            </a:r>
            <a:r>
              <a:rPr lang="en-US" altLang="ja-JP" sz="2200" b="1" dirty="0">
                <a:latin typeface="游ゴシック" panose="020B0400000000000000" pitchFamily="50" charset="-128"/>
                <a:ea typeface="游ゴシック" panose="020B0400000000000000" pitchFamily="50" charset="-128"/>
              </a:rPr>
              <a:t>Challenger</a:t>
            </a:r>
            <a:r>
              <a:rPr lang="ja-JP" altLang="en-US" sz="2200" b="1" dirty="0">
                <a:latin typeface="游ゴシック" panose="020B0400000000000000" pitchFamily="50" charset="-128"/>
                <a:ea typeface="游ゴシック" panose="020B0400000000000000" pitchFamily="50" charset="-128"/>
              </a:rPr>
              <a:t>）</a:t>
            </a:r>
            <a:endParaRPr lang="en-US" altLang="ja-JP" sz="2200" b="1" dirty="0">
              <a:latin typeface="游ゴシック" panose="020B0400000000000000" pitchFamily="50" charset="-128"/>
              <a:ea typeface="游ゴシック" panose="020B0400000000000000" pitchFamily="50" charset="-128"/>
            </a:endParaRPr>
          </a:p>
        </p:txBody>
      </p:sp>
      <p:sp>
        <p:nvSpPr>
          <p:cNvPr id="7" name="テキスト ボックス 6">
            <a:extLst>
              <a:ext uri="{FF2B5EF4-FFF2-40B4-BE49-F238E27FC236}">
                <a16:creationId xmlns:a16="http://schemas.microsoft.com/office/drawing/2014/main" id="{B23CDB48-BF4D-D892-2262-AA002802D0EE}"/>
              </a:ext>
            </a:extLst>
          </p:cNvPr>
          <p:cNvSpPr txBox="1"/>
          <p:nvPr/>
        </p:nvSpPr>
        <p:spPr>
          <a:xfrm>
            <a:off x="770709" y="1773522"/>
            <a:ext cx="1217889" cy="483209"/>
          </a:xfrm>
          <a:prstGeom prst="rect">
            <a:avLst/>
          </a:prstGeom>
          <a:solidFill>
            <a:srgbClr val="FFFF00"/>
          </a:solidFill>
          <a:ln>
            <a:solidFill>
              <a:schemeClr val="accent1"/>
            </a:solidFill>
          </a:ln>
        </p:spPr>
        <p:txBody>
          <a:bodyPr wrap="square">
            <a:spAutoFit/>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1" lang="en-US" altLang="ja-JP" sz="2800" b="1" i="0" u="none" strike="noStrike" kern="1200" cap="none" spc="0" normalizeH="0" baseline="0" noProof="0" dirty="0">
                <a:ln>
                  <a:noFill/>
                </a:ln>
                <a:solidFill>
                  <a:srgbClr val="FF0000"/>
                </a:solidFill>
                <a:effectLst/>
                <a:uLnTx/>
                <a:uFillTx/>
                <a:latin typeface="游ゴシック" panose="020F0502020204030204"/>
                <a:ea typeface="游ゴシック" panose="020B0400000000000000" pitchFamily="50" charset="-128"/>
                <a:cs typeface="+mn-cs"/>
              </a:rPr>
              <a:t>A</a:t>
            </a:r>
            <a:r>
              <a:rPr kumimoji="1" lang="ja-JP" altLang="en-US" sz="2000" b="1" i="0" u="none" strike="noStrike" kern="1200" cap="none" spc="0" normalizeH="0" baseline="0" noProof="0" dirty="0">
                <a:ln>
                  <a:noFill/>
                </a:ln>
                <a:solidFill>
                  <a:srgbClr val="FF0000"/>
                </a:solidFill>
                <a:effectLst/>
                <a:uLnTx/>
                <a:uFillTx/>
                <a:latin typeface="游ゴシック" panose="020F0502020204030204"/>
                <a:ea typeface="游ゴシック" panose="020B0400000000000000" pitchFamily="50" charset="-128"/>
                <a:cs typeface="+mn-cs"/>
              </a:rPr>
              <a:t>タイプ</a:t>
            </a:r>
            <a:endParaRPr kumimoji="1" lang="en-US" altLang="ja-JP" sz="2000" b="1" i="0" u="none" strike="noStrike" kern="1200" cap="none" spc="0" normalizeH="0" baseline="0" noProof="0" dirty="0">
              <a:ln>
                <a:noFill/>
              </a:ln>
              <a:solidFill>
                <a:srgbClr val="FF0000"/>
              </a:solidFill>
              <a:effectLst/>
              <a:uLnTx/>
              <a:uFillTx/>
              <a:latin typeface="游ゴシック" panose="020F0502020204030204"/>
              <a:ea typeface="游ゴシック" panose="020B0400000000000000" pitchFamily="50" charset="-128"/>
              <a:cs typeface="+mn-cs"/>
            </a:endParaRPr>
          </a:p>
        </p:txBody>
      </p:sp>
      <p:sp>
        <p:nvSpPr>
          <p:cNvPr id="9" name="テキスト ボックス 8">
            <a:extLst>
              <a:ext uri="{FF2B5EF4-FFF2-40B4-BE49-F238E27FC236}">
                <a16:creationId xmlns:a16="http://schemas.microsoft.com/office/drawing/2014/main" id="{37956B26-E143-28B1-9EB1-E4C5E02B66A5}"/>
              </a:ext>
            </a:extLst>
          </p:cNvPr>
          <p:cNvSpPr txBox="1"/>
          <p:nvPr/>
        </p:nvSpPr>
        <p:spPr>
          <a:xfrm>
            <a:off x="6096000" y="1770763"/>
            <a:ext cx="1221378" cy="483209"/>
          </a:xfrm>
          <a:prstGeom prst="rect">
            <a:avLst/>
          </a:prstGeom>
          <a:solidFill>
            <a:srgbClr val="FFFF00"/>
          </a:solidFill>
          <a:ln>
            <a:solidFill>
              <a:schemeClr val="accent1"/>
            </a:solidFill>
          </a:ln>
        </p:spPr>
        <p:txBody>
          <a:bodyPr wrap="square">
            <a:spAutoFit/>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1" lang="en-US" altLang="ja-JP" sz="2800" b="1" i="0" u="none" strike="noStrike" kern="1200" cap="none" spc="0" normalizeH="0" baseline="0" noProof="0" dirty="0">
                <a:ln>
                  <a:noFill/>
                </a:ln>
                <a:solidFill>
                  <a:srgbClr val="0070C0"/>
                </a:solidFill>
                <a:effectLst/>
                <a:uLnTx/>
                <a:uFillTx/>
                <a:latin typeface="游ゴシック" panose="020F0502020204030204"/>
                <a:ea typeface="游ゴシック" panose="020B0400000000000000" pitchFamily="50" charset="-128"/>
                <a:cs typeface="+mn-cs"/>
              </a:rPr>
              <a:t>B</a:t>
            </a:r>
            <a:r>
              <a:rPr kumimoji="1" lang="ja-JP" altLang="en-US" sz="2000" b="1" i="0" u="none" strike="noStrike" kern="1200" cap="none" spc="0" normalizeH="0" baseline="0" noProof="0" dirty="0">
                <a:ln>
                  <a:noFill/>
                </a:ln>
                <a:solidFill>
                  <a:srgbClr val="0070C0"/>
                </a:solidFill>
                <a:effectLst/>
                <a:uLnTx/>
                <a:uFillTx/>
                <a:latin typeface="游ゴシック" panose="020F0502020204030204"/>
                <a:ea typeface="游ゴシック" panose="020B0400000000000000" pitchFamily="50" charset="-128"/>
                <a:cs typeface="+mn-cs"/>
              </a:rPr>
              <a:t>タイプ</a:t>
            </a:r>
            <a:endParaRPr kumimoji="1" lang="en-US" altLang="ja-JP" sz="2000" b="1" i="0" u="none" strike="noStrike" kern="1200" cap="none" spc="0" normalizeH="0" baseline="0" noProof="0" dirty="0">
              <a:ln>
                <a:noFill/>
              </a:ln>
              <a:solidFill>
                <a:srgbClr val="0070C0"/>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42085603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Effect transition="in" filter="fade">
                                      <p:cBhvr>
                                        <p:cTn id="7" dur="1000"/>
                                        <p:tgtEl>
                                          <p:spTgt spid="4">
                                            <p:txEl>
                                              <p:pRg st="1" end="1"/>
                                            </p:txEl>
                                          </p:spTgt>
                                        </p:tgtEl>
                                      </p:cBhvr>
                                    </p:animEffect>
                                    <p:anim calcmode="lin" valueType="num">
                                      <p:cBhvr>
                                        <p:cTn id="8"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5">
                                            <p:txEl>
                                              <p:pRg st="2" end="2"/>
                                            </p:txEl>
                                          </p:spTgt>
                                        </p:tgtEl>
                                        <p:attrNameLst>
                                          <p:attrName>style.visibility</p:attrName>
                                        </p:attrNameLst>
                                      </p:cBhvr>
                                      <p:to>
                                        <p:strVal val="visible"/>
                                      </p:to>
                                    </p:set>
                                    <p:animEffect transition="in" filter="fade">
                                      <p:cBhvr>
                                        <p:cTn id="14" dur="1000"/>
                                        <p:tgtEl>
                                          <p:spTgt spid="5">
                                            <p:txEl>
                                              <p:pRg st="2" end="2"/>
                                            </p:txEl>
                                          </p:spTgt>
                                        </p:tgtEl>
                                      </p:cBhvr>
                                    </p:animEffect>
                                    <p:anim calcmode="lin" valueType="num">
                                      <p:cBhvr>
                                        <p:cTn id="15"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5">
                                            <p:txEl>
                                              <p:pRg st="4" end="4"/>
                                            </p:txEl>
                                          </p:spTgt>
                                        </p:tgtEl>
                                        <p:attrNameLst>
                                          <p:attrName>style.visibility</p:attrName>
                                        </p:attrNameLst>
                                      </p:cBhvr>
                                      <p:to>
                                        <p:strVal val="visible"/>
                                      </p:to>
                                    </p:set>
                                    <p:animEffect transition="in" filter="fade">
                                      <p:cBhvr>
                                        <p:cTn id="21" dur="1000"/>
                                        <p:tgtEl>
                                          <p:spTgt spid="5">
                                            <p:txEl>
                                              <p:pRg st="4" end="4"/>
                                            </p:txEl>
                                          </p:spTgt>
                                        </p:tgtEl>
                                      </p:cBhvr>
                                    </p:animEffect>
                                    <p:anim calcmode="lin" valueType="num">
                                      <p:cBhvr>
                                        <p:cTn id="22" dur="1000" fill="hold"/>
                                        <p:tgtEl>
                                          <p:spTgt spid="5">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5">
                                            <p:txEl>
                                              <p:pRg st="4" end="4"/>
                                            </p:txEl>
                                          </p:spTgt>
                                        </p:tgtEl>
                                        <p:attrNameLst>
                                          <p:attrName>ppt_y</p:attrName>
                                        </p:attrNameLst>
                                      </p:cBhvr>
                                      <p:tavLst>
                                        <p:tav tm="0">
                                          <p:val>
                                            <p:strVal val="#ppt_y+.1"/>
                                          </p:val>
                                        </p:tav>
                                        <p:tav tm="100000">
                                          <p:val>
                                            <p:strVal val="#ppt_y"/>
                                          </p:val>
                                        </p:tav>
                                      </p:tavLst>
                                    </p:anim>
                                  </p:childTnLst>
                                </p:cTn>
                              </p:par>
                              <p:par>
                                <p:cTn id="24" presetID="42" presetClass="entr" presetSubtype="0" fill="hold" nodeType="withEffect">
                                  <p:stCondLst>
                                    <p:cond delay="0"/>
                                  </p:stCondLst>
                                  <p:childTnLst>
                                    <p:set>
                                      <p:cBhvr>
                                        <p:cTn id="25" dur="1" fill="hold">
                                          <p:stCondLst>
                                            <p:cond delay="0"/>
                                          </p:stCondLst>
                                        </p:cTn>
                                        <p:tgtEl>
                                          <p:spTgt spid="5">
                                            <p:txEl>
                                              <p:pRg st="5" end="5"/>
                                            </p:txEl>
                                          </p:spTgt>
                                        </p:tgtEl>
                                        <p:attrNameLst>
                                          <p:attrName>style.visibility</p:attrName>
                                        </p:attrNameLst>
                                      </p:cBhvr>
                                      <p:to>
                                        <p:strVal val="visible"/>
                                      </p:to>
                                    </p:set>
                                    <p:animEffect transition="in" filter="fade">
                                      <p:cBhvr>
                                        <p:cTn id="26" dur="1000"/>
                                        <p:tgtEl>
                                          <p:spTgt spid="5">
                                            <p:txEl>
                                              <p:pRg st="5" end="5"/>
                                            </p:txEl>
                                          </p:spTgt>
                                        </p:tgtEl>
                                      </p:cBhvr>
                                    </p:animEffect>
                                    <p:anim calcmode="lin" valueType="num">
                                      <p:cBhvr>
                                        <p:cTn id="27" dur="1000" fill="hold"/>
                                        <p:tgtEl>
                                          <p:spTgt spid="5">
                                            <p:txEl>
                                              <p:pRg st="5" end="5"/>
                                            </p:txEl>
                                          </p:spTgt>
                                        </p:tgtEl>
                                        <p:attrNameLst>
                                          <p:attrName>ppt_x</p:attrName>
                                        </p:attrNameLst>
                                      </p:cBhvr>
                                      <p:tavLst>
                                        <p:tav tm="0">
                                          <p:val>
                                            <p:strVal val="#ppt_x"/>
                                          </p:val>
                                        </p:tav>
                                        <p:tav tm="100000">
                                          <p:val>
                                            <p:strVal val="#ppt_x"/>
                                          </p:val>
                                        </p:tav>
                                      </p:tavLst>
                                    </p:anim>
                                    <p:anim calcmode="lin" valueType="num">
                                      <p:cBhvr>
                                        <p:cTn id="28" dur="1000" fill="hold"/>
                                        <p:tgtEl>
                                          <p:spTgt spid="5">
                                            <p:txEl>
                                              <p:pRg st="5" end="5"/>
                                            </p:txEl>
                                          </p:spTgt>
                                        </p:tgtEl>
                                        <p:attrNameLst>
                                          <p:attrName>ppt_y</p:attrName>
                                        </p:attrNameLst>
                                      </p:cBhvr>
                                      <p:tavLst>
                                        <p:tav tm="0">
                                          <p:val>
                                            <p:strVal val="#ppt_y+.1"/>
                                          </p:val>
                                        </p:tav>
                                        <p:tav tm="100000">
                                          <p:val>
                                            <p:strVal val="#ppt_y"/>
                                          </p:val>
                                        </p:tav>
                                      </p:tavLst>
                                    </p:anim>
                                  </p:childTnLst>
                                </p:cTn>
                              </p:par>
                              <p:par>
                                <p:cTn id="29" presetID="42" presetClass="entr" presetSubtype="0" fill="hold" nodeType="withEffect">
                                  <p:stCondLst>
                                    <p:cond delay="0"/>
                                  </p:stCondLst>
                                  <p:childTnLst>
                                    <p:set>
                                      <p:cBhvr>
                                        <p:cTn id="30" dur="1" fill="hold">
                                          <p:stCondLst>
                                            <p:cond delay="0"/>
                                          </p:stCondLst>
                                        </p:cTn>
                                        <p:tgtEl>
                                          <p:spTgt spid="5">
                                            <p:txEl>
                                              <p:pRg st="6" end="6"/>
                                            </p:txEl>
                                          </p:spTgt>
                                        </p:tgtEl>
                                        <p:attrNameLst>
                                          <p:attrName>style.visibility</p:attrName>
                                        </p:attrNameLst>
                                      </p:cBhvr>
                                      <p:to>
                                        <p:strVal val="visible"/>
                                      </p:to>
                                    </p:set>
                                    <p:animEffect transition="in" filter="fade">
                                      <p:cBhvr>
                                        <p:cTn id="31" dur="1000"/>
                                        <p:tgtEl>
                                          <p:spTgt spid="5">
                                            <p:txEl>
                                              <p:pRg st="6" end="6"/>
                                            </p:txEl>
                                          </p:spTgt>
                                        </p:tgtEl>
                                      </p:cBhvr>
                                    </p:animEffect>
                                    <p:anim calcmode="lin" valueType="num">
                                      <p:cBhvr>
                                        <p:cTn id="32" dur="1000" fill="hold"/>
                                        <p:tgtEl>
                                          <p:spTgt spid="5">
                                            <p:txEl>
                                              <p:pRg st="6" end="6"/>
                                            </p:txEl>
                                          </p:spTgt>
                                        </p:tgtEl>
                                        <p:attrNameLst>
                                          <p:attrName>ppt_x</p:attrName>
                                        </p:attrNameLst>
                                      </p:cBhvr>
                                      <p:tavLst>
                                        <p:tav tm="0">
                                          <p:val>
                                            <p:strVal val="#ppt_x"/>
                                          </p:val>
                                        </p:tav>
                                        <p:tav tm="100000">
                                          <p:val>
                                            <p:strVal val="#ppt_x"/>
                                          </p:val>
                                        </p:tav>
                                      </p:tavLst>
                                    </p:anim>
                                    <p:anim calcmode="lin" valueType="num">
                                      <p:cBhvr>
                                        <p:cTn id="33" dur="1000" fill="hold"/>
                                        <p:tgtEl>
                                          <p:spTgt spid="5">
                                            <p:txEl>
                                              <p:pRg st="6" end="6"/>
                                            </p:txEl>
                                          </p:spTgt>
                                        </p:tgtEl>
                                        <p:attrNameLst>
                                          <p:attrName>ppt_y</p:attrName>
                                        </p:attrNameLst>
                                      </p:cBhvr>
                                      <p:tavLst>
                                        <p:tav tm="0">
                                          <p:val>
                                            <p:strVal val="#ppt_y+.1"/>
                                          </p:val>
                                        </p:tav>
                                        <p:tav tm="100000">
                                          <p:val>
                                            <p:strVal val="#ppt_y"/>
                                          </p:val>
                                        </p:tav>
                                      </p:tavLst>
                                    </p:anim>
                                  </p:childTnLst>
                                </p:cTn>
                              </p:par>
                              <p:par>
                                <p:cTn id="34" presetID="42" presetClass="entr" presetSubtype="0" fill="hold" nodeType="withEffect">
                                  <p:stCondLst>
                                    <p:cond delay="0"/>
                                  </p:stCondLst>
                                  <p:childTnLst>
                                    <p:set>
                                      <p:cBhvr>
                                        <p:cTn id="35" dur="1" fill="hold">
                                          <p:stCondLst>
                                            <p:cond delay="0"/>
                                          </p:stCondLst>
                                        </p:cTn>
                                        <p:tgtEl>
                                          <p:spTgt spid="5">
                                            <p:txEl>
                                              <p:pRg st="7" end="7"/>
                                            </p:txEl>
                                          </p:spTgt>
                                        </p:tgtEl>
                                        <p:attrNameLst>
                                          <p:attrName>style.visibility</p:attrName>
                                        </p:attrNameLst>
                                      </p:cBhvr>
                                      <p:to>
                                        <p:strVal val="visible"/>
                                      </p:to>
                                    </p:set>
                                    <p:animEffect transition="in" filter="fade">
                                      <p:cBhvr>
                                        <p:cTn id="36" dur="1000"/>
                                        <p:tgtEl>
                                          <p:spTgt spid="5">
                                            <p:txEl>
                                              <p:pRg st="7" end="7"/>
                                            </p:txEl>
                                          </p:spTgt>
                                        </p:tgtEl>
                                      </p:cBhvr>
                                    </p:animEffect>
                                    <p:anim calcmode="lin" valueType="num">
                                      <p:cBhvr>
                                        <p:cTn id="37" dur="1000" fill="hold"/>
                                        <p:tgtEl>
                                          <p:spTgt spid="5">
                                            <p:txEl>
                                              <p:pRg st="7" end="7"/>
                                            </p:txEl>
                                          </p:spTgt>
                                        </p:tgtEl>
                                        <p:attrNameLst>
                                          <p:attrName>ppt_x</p:attrName>
                                        </p:attrNameLst>
                                      </p:cBhvr>
                                      <p:tavLst>
                                        <p:tav tm="0">
                                          <p:val>
                                            <p:strVal val="#ppt_x"/>
                                          </p:val>
                                        </p:tav>
                                        <p:tav tm="100000">
                                          <p:val>
                                            <p:strVal val="#ppt_x"/>
                                          </p:val>
                                        </p:tav>
                                      </p:tavLst>
                                    </p:anim>
                                    <p:anim calcmode="lin" valueType="num">
                                      <p:cBhvr>
                                        <p:cTn id="38" dur="1000" fill="hold"/>
                                        <p:tgtEl>
                                          <p:spTgt spid="5">
                                            <p:txEl>
                                              <p:pRg st="7" end="7"/>
                                            </p:txEl>
                                          </p:spTgt>
                                        </p:tgtEl>
                                        <p:attrNameLst>
                                          <p:attrName>ppt_y</p:attrName>
                                        </p:attrNameLst>
                                      </p:cBhvr>
                                      <p:tavLst>
                                        <p:tav tm="0">
                                          <p:val>
                                            <p:strVal val="#ppt_y+.1"/>
                                          </p:val>
                                        </p:tav>
                                        <p:tav tm="100000">
                                          <p:val>
                                            <p:strVal val="#ppt_y"/>
                                          </p:val>
                                        </p:tav>
                                      </p:tavLst>
                                    </p:anim>
                                  </p:childTnLst>
                                </p:cTn>
                              </p:par>
                              <p:par>
                                <p:cTn id="39" presetID="42" presetClass="entr" presetSubtype="0" fill="hold" nodeType="withEffect">
                                  <p:stCondLst>
                                    <p:cond delay="0"/>
                                  </p:stCondLst>
                                  <p:childTnLst>
                                    <p:set>
                                      <p:cBhvr>
                                        <p:cTn id="40" dur="1" fill="hold">
                                          <p:stCondLst>
                                            <p:cond delay="0"/>
                                          </p:stCondLst>
                                        </p:cTn>
                                        <p:tgtEl>
                                          <p:spTgt spid="5">
                                            <p:txEl>
                                              <p:pRg st="8" end="8"/>
                                            </p:txEl>
                                          </p:spTgt>
                                        </p:tgtEl>
                                        <p:attrNameLst>
                                          <p:attrName>style.visibility</p:attrName>
                                        </p:attrNameLst>
                                      </p:cBhvr>
                                      <p:to>
                                        <p:strVal val="visible"/>
                                      </p:to>
                                    </p:set>
                                    <p:animEffect transition="in" filter="fade">
                                      <p:cBhvr>
                                        <p:cTn id="41" dur="1000"/>
                                        <p:tgtEl>
                                          <p:spTgt spid="5">
                                            <p:txEl>
                                              <p:pRg st="8" end="8"/>
                                            </p:txEl>
                                          </p:spTgt>
                                        </p:tgtEl>
                                      </p:cBhvr>
                                    </p:animEffect>
                                    <p:anim calcmode="lin" valueType="num">
                                      <p:cBhvr>
                                        <p:cTn id="42" dur="1000" fill="hold"/>
                                        <p:tgtEl>
                                          <p:spTgt spid="5">
                                            <p:txEl>
                                              <p:pRg st="8" end="8"/>
                                            </p:txEl>
                                          </p:spTgt>
                                        </p:tgtEl>
                                        <p:attrNameLst>
                                          <p:attrName>ppt_x</p:attrName>
                                        </p:attrNameLst>
                                      </p:cBhvr>
                                      <p:tavLst>
                                        <p:tav tm="0">
                                          <p:val>
                                            <p:strVal val="#ppt_x"/>
                                          </p:val>
                                        </p:tav>
                                        <p:tav tm="100000">
                                          <p:val>
                                            <p:strVal val="#ppt_x"/>
                                          </p:val>
                                        </p:tav>
                                      </p:tavLst>
                                    </p:anim>
                                    <p:anim calcmode="lin" valueType="num">
                                      <p:cBhvr>
                                        <p:cTn id="43" dur="1000" fill="hold"/>
                                        <p:tgtEl>
                                          <p:spTgt spid="5">
                                            <p:txEl>
                                              <p:pRg st="8" end="8"/>
                                            </p:txEl>
                                          </p:spTgt>
                                        </p:tgtEl>
                                        <p:attrNameLst>
                                          <p:attrName>ppt_y</p:attrName>
                                        </p:attrNameLst>
                                      </p:cBhvr>
                                      <p:tavLst>
                                        <p:tav tm="0">
                                          <p:val>
                                            <p:strVal val="#ppt_y+.1"/>
                                          </p:val>
                                        </p:tav>
                                        <p:tav tm="100000">
                                          <p:val>
                                            <p:strVal val="#ppt_y"/>
                                          </p:val>
                                        </p:tav>
                                      </p:tavLst>
                                    </p:anim>
                                  </p:childTnLst>
                                </p:cTn>
                              </p:par>
                              <p:par>
                                <p:cTn id="44" presetID="42" presetClass="entr" presetSubtype="0" fill="hold" nodeType="withEffect">
                                  <p:stCondLst>
                                    <p:cond delay="0"/>
                                  </p:stCondLst>
                                  <p:childTnLst>
                                    <p:set>
                                      <p:cBhvr>
                                        <p:cTn id="45" dur="1" fill="hold">
                                          <p:stCondLst>
                                            <p:cond delay="0"/>
                                          </p:stCondLst>
                                        </p:cTn>
                                        <p:tgtEl>
                                          <p:spTgt spid="5">
                                            <p:txEl>
                                              <p:pRg st="9" end="9"/>
                                            </p:txEl>
                                          </p:spTgt>
                                        </p:tgtEl>
                                        <p:attrNameLst>
                                          <p:attrName>style.visibility</p:attrName>
                                        </p:attrNameLst>
                                      </p:cBhvr>
                                      <p:to>
                                        <p:strVal val="visible"/>
                                      </p:to>
                                    </p:set>
                                    <p:animEffect transition="in" filter="fade">
                                      <p:cBhvr>
                                        <p:cTn id="46" dur="1000"/>
                                        <p:tgtEl>
                                          <p:spTgt spid="5">
                                            <p:txEl>
                                              <p:pRg st="9" end="9"/>
                                            </p:txEl>
                                          </p:spTgt>
                                        </p:tgtEl>
                                      </p:cBhvr>
                                    </p:animEffect>
                                    <p:anim calcmode="lin" valueType="num">
                                      <p:cBhvr>
                                        <p:cTn id="47" dur="1000" fill="hold"/>
                                        <p:tgtEl>
                                          <p:spTgt spid="5">
                                            <p:txEl>
                                              <p:pRg st="9" end="9"/>
                                            </p:txEl>
                                          </p:spTgt>
                                        </p:tgtEl>
                                        <p:attrNameLst>
                                          <p:attrName>ppt_x</p:attrName>
                                        </p:attrNameLst>
                                      </p:cBhvr>
                                      <p:tavLst>
                                        <p:tav tm="0">
                                          <p:val>
                                            <p:strVal val="#ppt_x"/>
                                          </p:val>
                                        </p:tav>
                                        <p:tav tm="100000">
                                          <p:val>
                                            <p:strVal val="#ppt_x"/>
                                          </p:val>
                                        </p:tav>
                                      </p:tavLst>
                                    </p:anim>
                                    <p:anim calcmode="lin" valueType="num">
                                      <p:cBhvr>
                                        <p:cTn id="48" dur="1000" fill="hold"/>
                                        <p:tgtEl>
                                          <p:spTgt spid="5">
                                            <p:txEl>
                                              <p:pRg st="9" end="9"/>
                                            </p:txEl>
                                          </p:spTgt>
                                        </p:tgtEl>
                                        <p:attrNameLst>
                                          <p:attrName>ppt_y</p:attrName>
                                        </p:attrNameLst>
                                      </p:cBhvr>
                                      <p:tavLst>
                                        <p:tav tm="0">
                                          <p:val>
                                            <p:strVal val="#ppt_y+.1"/>
                                          </p:val>
                                        </p:tav>
                                        <p:tav tm="100000">
                                          <p:val>
                                            <p:strVal val="#ppt_y"/>
                                          </p:val>
                                        </p:tav>
                                      </p:tavLst>
                                    </p:anim>
                                  </p:childTnLst>
                                </p:cTn>
                              </p:par>
                              <p:par>
                                <p:cTn id="49" presetID="42" presetClass="entr" presetSubtype="0" fill="hold" nodeType="withEffect">
                                  <p:stCondLst>
                                    <p:cond delay="0"/>
                                  </p:stCondLst>
                                  <p:childTnLst>
                                    <p:set>
                                      <p:cBhvr>
                                        <p:cTn id="50" dur="1" fill="hold">
                                          <p:stCondLst>
                                            <p:cond delay="0"/>
                                          </p:stCondLst>
                                        </p:cTn>
                                        <p:tgtEl>
                                          <p:spTgt spid="5">
                                            <p:txEl>
                                              <p:pRg st="10" end="10"/>
                                            </p:txEl>
                                          </p:spTgt>
                                        </p:tgtEl>
                                        <p:attrNameLst>
                                          <p:attrName>style.visibility</p:attrName>
                                        </p:attrNameLst>
                                      </p:cBhvr>
                                      <p:to>
                                        <p:strVal val="visible"/>
                                      </p:to>
                                    </p:set>
                                    <p:animEffect transition="in" filter="fade">
                                      <p:cBhvr>
                                        <p:cTn id="51" dur="1000"/>
                                        <p:tgtEl>
                                          <p:spTgt spid="5">
                                            <p:txEl>
                                              <p:pRg st="10" end="10"/>
                                            </p:txEl>
                                          </p:spTgt>
                                        </p:tgtEl>
                                      </p:cBhvr>
                                    </p:animEffect>
                                    <p:anim calcmode="lin" valueType="num">
                                      <p:cBhvr>
                                        <p:cTn id="52" dur="1000" fill="hold"/>
                                        <p:tgtEl>
                                          <p:spTgt spid="5">
                                            <p:txEl>
                                              <p:pRg st="10" end="10"/>
                                            </p:txEl>
                                          </p:spTgt>
                                        </p:tgtEl>
                                        <p:attrNameLst>
                                          <p:attrName>ppt_x</p:attrName>
                                        </p:attrNameLst>
                                      </p:cBhvr>
                                      <p:tavLst>
                                        <p:tav tm="0">
                                          <p:val>
                                            <p:strVal val="#ppt_x"/>
                                          </p:val>
                                        </p:tav>
                                        <p:tav tm="100000">
                                          <p:val>
                                            <p:strVal val="#ppt_x"/>
                                          </p:val>
                                        </p:tav>
                                      </p:tavLst>
                                    </p:anim>
                                    <p:anim calcmode="lin" valueType="num">
                                      <p:cBhvr>
                                        <p:cTn id="53" dur="1000" fill="hold"/>
                                        <p:tgtEl>
                                          <p:spTgt spid="5">
                                            <p:txEl>
                                              <p:pRg st="10" end="10"/>
                                            </p:txEl>
                                          </p:spTgt>
                                        </p:tgtEl>
                                        <p:attrNameLst>
                                          <p:attrName>ppt_y</p:attrName>
                                        </p:attrNameLst>
                                      </p:cBhvr>
                                      <p:tavLst>
                                        <p:tav tm="0">
                                          <p:val>
                                            <p:strVal val="#ppt_y+.1"/>
                                          </p:val>
                                        </p:tav>
                                        <p:tav tm="100000">
                                          <p:val>
                                            <p:strVal val="#ppt_y"/>
                                          </p:val>
                                        </p:tav>
                                      </p:tavLst>
                                    </p:anim>
                                  </p:childTnLst>
                                </p:cTn>
                              </p:par>
                              <p:par>
                                <p:cTn id="54" presetID="42" presetClass="entr" presetSubtype="0" fill="hold" nodeType="withEffect">
                                  <p:stCondLst>
                                    <p:cond delay="0"/>
                                  </p:stCondLst>
                                  <p:childTnLst>
                                    <p:set>
                                      <p:cBhvr>
                                        <p:cTn id="55" dur="1" fill="hold">
                                          <p:stCondLst>
                                            <p:cond delay="0"/>
                                          </p:stCondLst>
                                        </p:cTn>
                                        <p:tgtEl>
                                          <p:spTgt spid="5">
                                            <p:txEl>
                                              <p:pRg st="11" end="11"/>
                                            </p:txEl>
                                          </p:spTgt>
                                        </p:tgtEl>
                                        <p:attrNameLst>
                                          <p:attrName>style.visibility</p:attrName>
                                        </p:attrNameLst>
                                      </p:cBhvr>
                                      <p:to>
                                        <p:strVal val="visible"/>
                                      </p:to>
                                    </p:set>
                                    <p:animEffect transition="in" filter="fade">
                                      <p:cBhvr>
                                        <p:cTn id="56" dur="1000"/>
                                        <p:tgtEl>
                                          <p:spTgt spid="5">
                                            <p:txEl>
                                              <p:pRg st="11" end="11"/>
                                            </p:txEl>
                                          </p:spTgt>
                                        </p:tgtEl>
                                      </p:cBhvr>
                                    </p:animEffect>
                                    <p:anim calcmode="lin" valueType="num">
                                      <p:cBhvr>
                                        <p:cTn id="57" dur="1000" fill="hold"/>
                                        <p:tgtEl>
                                          <p:spTgt spid="5">
                                            <p:txEl>
                                              <p:pRg st="11" end="11"/>
                                            </p:txEl>
                                          </p:spTgt>
                                        </p:tgtEl>
                                        <p:attrNameLst>
                                          <p:attrName>ppt_x</p:attrName>
                                        </p:attrNameLst>
                                      </p:cBhvr>
                                      <p:tavLst>
                                        <p:tav tm="0">
                                          <p:val>
                                            <p:strVal val="#ppt_x"/>
                                          </p:val>
                                        </p:tav>
                                        <p:tav tm="100000">
                                          <p:val>
                                            <p:strVal val="#ppt_x"/>
                                          </p:val>
                                        </p:tav>
                                      </p:tavLst>
                                    </p:anim>
                                    <p:anim calcmode="lin" valueType="num">
                                      <p:cBhvr>
                                        <p:cTn id="58" dur="1000" fill="hold"/>
                                        <p:tgtEl>
                                          <p:spTgt spid="5">
                                            <p:txEl>
                                              <p:pRg st="11" end="1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a:extLst>
              <a:ext uri="{FF2B5EF4-FFF2-40B4-BE49-F238E27FC236}">
                <a16:creationId xmlns:a16="http://schemas.microsoft.com/office/drawing/2014/main" id="{BD486A54-6CAF-AA77-463B-2C613108B35A}"/>
              </a:ext>
            </a:extLst>
          </p:cNvPr>
          <p:cNvSpPr/>
          <p:nvPr/>
        </p:nvSpPr>
        <p:spPr>
          <a:xfrm>
            <a:off x="838199" y="5202316"/>
            <a:ext cx="10515601" cy="63919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2" name="タイトル 1">
            <a:extLst>
              <a:ext uri="{FF2B5EF4-FFF2-40B4-BE49-F238E27FC236}">
                <a16:creationId xmlns:a16="http://schemas.microsoft.com/office/drawing/2014/main" id="{EE77EEA2-D238-B424-F80F-26106AA6DD09}"/>
              </a:ext>
            </a:extLst>
          </p:cNvPr>
          <p:cNvSpPr>
            <a:spLocks noGrp="1"/>
          </p:cNvSpPr>
          <p:nvPr>
            <p:ph type="title"/>
          </p:nvPr>
        </p:nvSpPr>
        <p:spPr>
          <a:xfrm>
            <a:off x="838199" y="365125"/>
            <a:ext cx="10692677" cy="1325563"/>
          </a:xfrm>
          <a:solidFill>
            <a:schemeClr val="accent5">
              <a:lumMod val="20000"/>
              <a:lumOff val="80000"/>
            </a:schemeClr>
          </a:solidFill>
          <a:ln>
            <a:solidFill>
              <a:schemeClr val="accent1"/>
            </a:solidFill>
          </a:ln>
        </p:spPr>
        <p:txBody>
          <a:bodyPr>
            <a:normAutofit/>
          </a:bodyPr>
          <a:lstStyle/>
          <a:p>
            <a:pPr algn="ctr"/>
            <a:r>
              <a:rPr kumimoji="1" lang="en-US" altLang="ja-JP" sz="3200" dirty="0"/>
              <a:t>  </a:t>
            </a:r>
            <a:br>
              <a:rPr kumimoji="1" lang="en-US" altLang="ja-JP" sz="3200" dirty="0"/>
            </a:br>
            <a:r>
              <a:rPr kumimoji="1" lang="en-US" altLang="ja-JP" sz="3200" b="1" dirty="0">
                <a:latin typeface="+mn-ea"/>
                <a:ea typeface="+mn-ea"/>
              </a:rPr>
              <a:t>1</a:t>
            </a:r>
            <a:r>
              <a:rPr lang="ja-JP" altLang="en-US" sz="3200" b="1" dirty="0">
                <a:latin typeface="+mn-ea"/>
                <a:ea typeface="+mn-ea"/>
              </a:rPr>
              <a:t>  </a:t>
            </a:r>
            <a:r>
              <a:rPr kumimoji="1" lang="ja-JP" altLang="en-US" sz="3200" b="1" dirty="0">
                <a:solidFill>
                  <a:srgbClr val="7030A0"/>
                </a:solidFill>
                <a:latin typeface="+mn-ea"/>
                <a:ea typeface="+mn-ea"/>
              </a:rPr>
              <a:t>お釈迦様（インド）</a:t>
            </a:r>
            <a:r>
              <a:rPr kumimoji="1" lang="ja-JP" altLang="en-US" sz="3200" b="1" dirty="0">
                <a:latin typeface="+mn-ea"/>
                <a:ea typeface="+mn-ea"/>
              </a:rPr>
              <a:t>の教え</a:t>
            </a:r>
          </a:p>
        </p:txBody>
      </p:sp>
      <p:sp>
        <p:nvSpPr>
          <p:cNvPr id="3" name="コンテンツ プレースホルダー 2">
            <a:extLst>
              <a:ext uri="{FF2B5EF4-FFF2-40B4-BE49-F238E27FC236}">
                <a16:creationId xmlns:a16="http://schemas.microsoft.com/office/drawing/2014/main" id="{D0E3B60A-92A1-5FB0-8ACA-9310061A638F}"/>
              </a:ext>
            </a:extLst>
          </p:cNvPr>
          <p:cNvSpPr>
            <a:spLocks noGrp="1"/>
          </p:cNvSpPr>
          <p:nvPr>
            <p:ph idx="1"/>
          </p:nvPr>
        </p:nvSpPr>
        <p:spPr>
          <a:xfrm>
            <a:off x="838200" y="2141537"/>
            <a:ext cx="10515600" cy="4351338"/>
          </a:xfrm>
        </p:spPr>
        <p:txBody>
          <a:bodyPr>
            <a:normAutofit/>
          </a:bodyPr>
          <a:lstStyle/>
          <a:p>
            <a:pPr marL="0" indent="0">
              <a:buNone/>
            </a:pPr>
            <a:r>
              <a:rPr kumimoji="1" lang="ja-JP" altLang="en-US" sz="2000" b="1" dirty="0">
                <a:solidFill>
                  <a:srgbClr val="0070C0"/>
                </a:solidFill>
                <a:latin typeface="游ゴシック" panose="020B0400000000000000" pitchFamily="50" charset="-128"/>
                <a:ea typeface="游ゴシック" panose="020B0400000000000000" pitchFamily="50" charset="-128"/>
              </a:rPr>
              <a:t>お釈迦様 </a:t>
            </a:r>
            <a:r>
              <a:rPr kumimoji="1" lang="ja-JP" altLang="en-US" sz="2000" b="1" dirty="0">
                <a:latin typeface="游ゴシック" panose="020B0400000000000000" pitchFamily="50" charset="-128"/>
                <a:ea typeface="游ゴシック" panose="020B0400000000000000" pitchFamily="50" charset="-128"/>
              </a:rPr>
              <a:t>は、人が生きていくうえで欠かしてはならない</a:t>
            </a:r>
            <a:r>
              <a:rPr kumimoji="1" lang="ja-JP" altLang="en-US" sz="2000" b="1" dirty="0">
                <a:highlight>
                  <a:srgbClr val="FFFF00"/>
                </a:highlight>
                <a:latin typeface="游ゴシック" panose="020B0400000000000000" pitchFamily="50" charset="-128"/>
                <a:ea typeface="游ゴシック" panose="020B0400000000000000" pitchFamily="50" charset="-128"/>
              </a:rPr>
              <a:t>大切なものを３つ</a:t>
            </a:r>
            <a:r>
              <a:rPr kumimoji="1" lang="ja-JP" altLang="en-US" sz="2000" b="1" dirty="0">
                <a:latin typeface="游ゴシック" panose="020B0400000000000000" pitchFamily="50" charset="-128"/>
                <a:ea typeface="游ゴシック" panose="020B0400000000000000" pitchFamily="50" charset="-128"/>
              </a:rPr>
              <a:t>あげました</a:t>
            </a:r>
            <a:endParaRPr kumimoji="1" lang="en-US" altLang="ja-JP" sz="2000" b="1" dirty="0">
              <a:latin typeface="游ゴシック" panose="020B0400000000000000" pitchFamily="50" charset="-128"/>
              <a:ea typeface="游ゴシック" panose="020B0400000000000000" pitchFamily="50" charset="-128"/>
            </a:endParaRPr>
          </a:p>
          <a:p>
            <a:pPr marL="0" indent="0">
              <a:buNone/>
            </a:pPr>
            <a:r>
              <a:rPr lang="ja-JP" altLang="en-US" sz="2000" b="1" dirty="0">
                <a:latin typeface="游ゴシック" panose="020B0400000000000000" pitchFamily="50" charset="-128"/>
                <a:ea typeface="游ゴシック" panose="020B0400000000000000" pitchFamily="50" charset="-128"/>
              </a:rPr>
              <a:t>　</a:t>
            </a:r>
            <a:endParaRPr lang="en-US" altLang="ja-JP" sz="2000" b="1" dirty="0">
              <a:latin typeface="游ゴシック" panose="020B0400000000000000" pitchFamily="50" charset="-128"/>
              <a:ea typeface="游ゴシック" panose="020B0400000000000000" pitchFamily="50" charset="-128"/>
            </a:endParaRPr>
          </a:p>
          <a:p>
            <a:pPr marL="0" indent="0">
              <a:buNone/>
            </a:pPr>
            <a:r>
              <a:rPr kumimoji="1" lang="ja-JP" altLang="en-US" sz="2000" b="1" dirty="0">
                <a:latin typeface="游ゴシック" panose="020B0400000000000000" pitchFamily="50" charset="-128"/>
                <a:ea typeface="游ゴシック" panose="020B0400000000000000" pitchFamily="50" charset="-128"/>
              </a:rPr>
              <a:t>　１つは　</a:t>
            </a:r>
            <a:r>
              <a:rPr kumimoji="1" lang="ja-JP" altLang="en-US" sz="2000" b="1" dirty="0">
                <a:solidFill>
                  <a:srgbClr val="FF0000"/>
                </a:solidFill>
                <a:latin typeface="游ゴシック" panose="020B0400000000000000" pitchFamily="50" charset="-128"/>
                <a:ea typeface="游ゴシック" panose="020B0400000000000000" pitchFamily="50" charset="-128"/>
              </a:rPr>
              <a:t>人生の「師」</a:t>
            </a:r>
            <a:endParaRPr kumimoji="1" lang="en-US" altLang="ja-JP" sz="2000" b="1" dirty="0">
              <a:solidFill>
                <a:srgbClr val="FF0000"/>
              </a:solidFill>
              <a:latin typeface="游ゴシック" panose="020B0400000000000000" pitchFamily="50" charset="-128"/>
              <a:ea typeface="游ゴシック" panose="020B0400000000000000" pitchFamily="50" charset="-128"/>
            </a:endParaRPr>
          </a:p>
          <a:p>
            <a:pPr marL="0" indent="0">
              <a:buNone/>
            </a:pPr>
            <a:r>
              <a:rPr kumimoji="1" lang="ja-JP" altLang="en-US" sz="2000" b="1" dirty="0">
                <a:latin typeface="游ゴシック" panose="020B0400000000000000" pitchFamily="50" charset="-128"/>
                <a:ea typeface="游ゴシック" panose="020B0400000000000000" pitchFamily="50" charset="-128"/>
              </a:rPr>
              <a:t>　２つは　</a:t>
            </a:r>
            <a:r>
              <a:rPr kumimoji="1" lang="ja-JP" altLang="en-US" sz="2000" b="1" dirty="0">
                <a:solidFill>
                  <a:srgbClr val="FF0000"/>
                </a:solidFill>
                <a:latin typeface="游ゴシック" panose="020B0400000000000000" pitchFamily="50" charset="-128"/>
                <a:ea typeface="游ゴシック" panose="020B0400000000000000" pitchFamily="50" charset="-128"/>
              </a:rPr>
              <a:t>人生における「教え」</a:t>
            </a:r>
            <a:endParaRPr kumimoji="1" lang="en-US" altLang="ja-JP" sz="2000" b="1" dirty="0">
              <a:solidFill>
                <a:srgbClr val="FF0000"/>
              </a:solidFill>
              <a:latin typeface="游ゴシック" panose="020B0400000000000000" pitchFamily="50" charset="-128"/>
              <a:ea typeface="游ゴシック" panose="020B0400000000000000" pitchFamily="50" charset="-128"/>
            </a:endParaRPr>
          </a:p>
          <a:p>
            <a:pPr marL="0" indent="0">
              <a:buNone/>
            </a:pPr>
            <a:r>
              <a:rPr kumimoji="1" lang="ja-JP" altLang="en-US" sz="2000" b="1" dirty="0">
                <a:latin typeface="游ゴシック" panose="020B0400000000000000" pitchFamily="50" charset="-128"/>
                <a:ea typeface="游ゴシック" panose="020B0400000000000000" pitchFamily="50" charset="-128"/>
              </a:rPr>
              <a:t>　３つは　</a:t>
            </a:r>
            <a:r>
              <a:rPr kumimoji="1" lang="ja-JP" altLang="en-US" sz="2000" b="1" dirty="0">
                <a:solidFill>
                  <a:srgbClr val="FF0000"/>
                </a:solidFill>
                <a:latin typeface="游ゴシック" panose="020B0400000000000000" pitchFamily="50" charset="-128"/>
                <a:ea typeface="游ゴシック" panose="020B0400000000000000" pitchFamily="50" charset="-128"/>
              </a:rPr>
              <a:t>人生を共に語り合える「友」</a:t>
            </a:r>
            <a:endParaRPr kumimoji="1" lang="en-US" altLang="ja-JP" sz="2000" b="1" dirty="0">
              <a:solidFill>
                <a:srgbClr val="FF0000"/>
              </a:solidFill>
              <a:latin typeface="游ゴシック" panose="020B0400000000000000" pitchFamily="50" charset="-128"/>
              <a:ea typeface="游ゴシック" panose="020B0400000000000000" pitchFamily="50" charset="-128"/>
            </a:endParaRPr>
          </a:p>
          <a:p>
            <a:pPr marL="0" indent="0">
              <a:buNone/>
            </a:pPr>
            <a:endParaRPr lang="en-US" altLang="ja-JP" sz="2000" b="1" dirty="0">
              <a:latin typeface="游ゴシック" panose="020B0400000000000000" pitchFamily="50" charset="-128"/>
              <a:ea typeface="游ゴシック" panose="020B0400000000000000" pitchFamily="50" charset="-128"/>
            </a:endParaRPr>
          </a:p>
          <a:p>
            <a:pPr marL="0" indent="0">
              <a:buNone/>
            </a:pPr>
            <a:r>
              <a:rPr kumimoji="1" lang="ja-JP" altLang="en-US" sz="2000" b="1" dirty="0">
                <a:latin typeface="游ゴシック" panose="020B0400000000000000" pitchFamily="50" charset="-128"/>
                <a:ea typeface="游ゴシック" panose="020B0400000000000000" pitchFamily="50" charset="-128"/>
              </a:rPr>
              <a:t>だと説諭されました</a:t>
            </a:r>
            <a:endParaRPr kumimoji="1" lang="en-US" altLang="ja-JP" sz="2000" b="1" dirty="0">
              <a:latin typeface="游ゴシック" panose="020B0400000000000000" pitchFamily="50" charset="-128"/>
              <a:ea typeface="游ゴシック" panose="020B0400000000000000" pitchFamily="50" charset="-128"/>
            </a:endParaRPr>
          </a:p>
          <a:p>
            <a:pPr marL="0" indent="0">
              <a:buNone/>
            </a:pPr>
            <a:endParaRPr lang="en-US" altLang="ja-JP" sz="2000" b="1" dirty="0">
              <a:latin typeface="游ゴシック" panose="020B0400000000000000" pitchFamily="50" charset="-128"/>
              <a:ea typeface="游ゴシック" panose="020B0400000000000000" pitchFamily="50" charset="-128"/>
            </a:endParaRPr>
          </a:p>
          <a:p>
            <a:pPr marL="0" indent="0">
              <a:buNone/>
            </a:pPr>
            <a:r>
              <a:rPr kumimoji="1" lang="ja-JP" altLang="en-US" sz="2000" b="1" dirty="0">
                <a:latin typeface="游ゴシック" panose="020B0400000000000000" pitchFamily="50" charset="-128"/>
                <a:ea typeface="游ゴシック" panose="020B0400000000000000" pitchFamily="50" charset="-128"/>
              </a:rPr>
              <a:t>これらは、すべて</a:t>
            </a:r>
            <a:r>
              <a:rPr kumimoji="1" lang="ja-JP" altLang="en-US" sz="2000" b="1" dirty="0">
                <a:solidFill>
                  <a:srgbClr val="7030A0"/>
                </a:solidFill>
                <a:latin typeface="游ゴシック" panose="020B0400000000000000" pitchFamily="50" charset="-128"/>
                <a:ea typeface="游ゴシック" panose="020B0400000000000000" pitchFamily="50" charset="-128"/>
              </a:rPr>
              <a:t>ロータリーによって見つけられるもの</a:t>
            </a:r>
            <a:r>
              <a:rPr kumimoji="1" lang="ja-JP" altLang="en-US" sz="2000" b="1" dirty="0">
                <a:latin typeface="游ゴシック" panose="020B0400000000000000" pitchFamily="50" charset="-128"/>
                <a:ea typeface="游ゴシック" panose="020B0400000000000000" pitchFamily="50" charset="-128"/>
              </a:rPr>
              <a:t>です</a:t>
            </a:r>
          </a:p>
        </p:txBody>
      </p:sp>
      <p:sp>
        <p:nvSpPr>
          <p:cNvPr id="5" name="テキスト ボックス 4">
            <a:extLst>
              <a:ext uri="{FF2B5EF4-FFF2-40B4-BE49-F238E27FC236}">
                <a16:creationId xmlns:a16="http://schemas.microsoft.com/office/drawing/2014/main" id="{2FCB28A2-71CA-DFB8-C4CF-B55330EE6117}"/>
              </a:ext>
            </a:extLst>
          </p:cNvPr>
          <p:cNvSpPr txBox="1"/>
          <p:nvPr/>
        </p:nvSpPr>
        <p:spPr>
          <a:xfrm>
            <a:off x="838200" y="365125"/>
            <a:ext cx="1293921" cy="483209"/>
          </a:xfrm>
          <a:prstGeom prst="rect">
            <a:avLst/>
          </a:prstGeom>
          <a:noFill/>
        </p:spPr>
        <p:txBody>
          <a:bodyPr wrap="square">
            <a:spAutoFit/>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1" lang="en-US" altLang="ja-JP" sz="2800" b="1" i="0" u="none" strike="noStrike" kern="1200" cap="none" spc="0" normalizeH="0" baseline="0" noProof="0" dirty="0">
                <a:ln>
                  <a:noFill/>
                </a:ln>
                <a:solidFill>
                  <a:srgbClr val="FF0000"/>
                </a:solidFill>
                <a:effectLst/>
                <a:uLnTx/>
                <a:uFillTx/>
                <a:latin typeface="游ゴシック" panose="020F0502020204030204"/>
                <a:ea typeface="游ゴシック" panose="020B0400000000000000" pitchFamily="50" charset="-128"/>
                <a:cs typeface="+mn-cs"/>
              </a:rPr>
              <a:t>A</a:t>
            </a:r>
            <a:r>
              <a:rPr kumimoji="1" lang="ja-JP" altLang="en-US" sz="2000" b="1" i="0" u="none" strike="noStrike" kern="1200" cap="none" spc="0" normalizeH="0" baseline="0" noProof="0" dirty="0">
                <a:ln>
                  <a:noFill/>
                </a:ln>
                <a:solidFill>
                  <a:srgbClr val="FF0000"/>
                </a:solidFill>
                <a:effectLst/>
                <a:uLnTx/>
                <a:uFillTx/>
                <a:latin typeface="游ゴシック" panose="020F0502020204030204"/>
                <a:ea typeface="游ゴシック" panose="020B0400000000000000" pitchFamily="50" charset="-128"/>
                <a:cs typeface="+mn-cs"/>
              </a:rPr>
              <a:t>タイプ</a:t>
            </a:r>
            <a:endParaRPr kumimoji="1" lang="en-US" altLang="ja-JP" sz="2000" b="1" i="0" u="none" strike="noStrike" kern="1200" cap="none" spc="0" normalizeH="0" baseline="0" noProof="0" dirty="0">
              <a:ln>
                <a:noFill/>
              </a:ln>
              <a:solidFill>
                <a:srgbClr val="FF0000"/>
              </a:solidFill>
              <a:effectLst/>
              <a:uLnTx/>
              <a:uFillTx/>
              <a:latin typeface="游ゴシック" panose="020F0502020204030204"/>
              <a:ea typeface="游ゴシック" panose="020B0400000000000000" pitchFamily="50" charset="-128"/>
              <a:cs typeface="+mn-cs"/>
            </a:endParaRPr>
          </a:p>
        </p:txBody>
      </p:sp>
      <p:pic>
        <p:nvPicPr>
          <p:cNvPr id="4" name="図 3">
            <a:extLst>
              <a:ext uri="{FF2B5EF4-FFF2-40B4-BE49-F238E27FC236}">
                <a16:creationId xmlns:a16="http://schemas.microsoft.com/office/drawing/2014/main" id="{D4DABB07-DDF6-88DB-DF95-86E2344D2251}"/>
              </a:ext>
            </a:extLst>
          </p:cNvPr>
          <p:cNvPicPr>
            <a:picLocks noChangeAspect="1"/>
          </p:cNvPicPr>
          <p:nvPr/>
        </p:nvPicPr>
        <p:blipFill>
          <a:blip r:embed="rId2"/>
          <a:stretch>
            <a:fillRect/>
          </a:stretch>
        </p:blipFill>
        <p:spPr>
          <a:xfrm>
            <a:off x="661123" y="213335"/>
            <a:ext cx="1383912" cy="755970"/>
          </a:xfrm>
          <a:prstGeom prst="rect">
            <a:avLst/>
          </a:prstGeom>
        </p:spPr>
      </p:pic>
    </p:spTree>
    <p:extLst>
      <p:ext uri="{BB962C8B-B14F-4D97-AF65-F5344CB8AC3E}">
        <p14:creationId xmlns:p14="http://schemas.microsoft.com/office/powerpoint/2010/main" val="32730126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fade">
                                      <p:cBhvr>
                                        <p:cTn id="26" dur="1000"/>
                                        <p:tgtEl>
                                          <p:spTgt spid="3">
                                            <p:txEl>
                                              <p:pRg st="3" end="3"/>
                                            </p:txEl>
                                          </p:spTgt>
                                        </p:tgtEl>
                                      </p:cBhvr>
                                    </p:animEffect>
                                    <p:anim calcmode="lin" valueType="num">
                                      <p:cBhvr>
                                        <p:cTn id="27"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nodeType="clickEffect">
                                  <p:stCondLst>
                                    <p:cond delay="0"/>
                                  </p:stCondLst>
                                  <p:childTnLst>
                                    <p:set>
                                      <p:cBhvr>
                                        <p:cTn id="32" dur="1" fill="hold">
                                          <p:stCondLst>
                                            <p:cond delay="0"/>
                                          </p:stCondLst>
                                        </p:cTn>
                                        <p:tgtEl>
                                          <p:spTgt spid="3">
                                            <p:txEl>
                                              <p:pRg st="4" end="4"/>
                                            </p:txEl>
                                          </p:spTgt>
                                        </p:tgtEl>
                                        <p:attrNameLst>
                                          <p:attrName>style.visibility</p:attrName>
                                        </p:attrNameLst>
                                      </p:cBhvr>
                                      <p:to>
                                        <p:strVal val="visible"/>
                                      </p:to>
                                    </p:set>
                                    <p:animEffect transition="in" filter="fade">
                                      <p:cBhvr>
                                        <p:cTn id="33" dur="1000"/>
                                        <p:tgtEl>
                                          <p:spTgt spid="3">
                                            <p:txEl>
                                              <p:pRg st="4" end="4"/>
                                            </p:txEl>
                                          </p:spTgt>
                                        </p:tgtEl>
                                      </p:cBhvr>
                                    </p:animEffect>
                                    <p:anim calcmode="lin" valueType="num">
                                      <p:cBhvr>
                                        <p:cTn id="34"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4" end="4"/>
                                            </p:txEl>
                                          </p:spTgt>
                                        </p:tgtEl>
                                        <p:attrNameLst>
                                          <p:attrName>ppt_y</p:attrName>
                                        </p:attrNameLst>
                                      </p:cBhvr>
                                      <p:tavLst>
                                        <p:tav tm="0">
                                          <p:val>
                                            <p:strVal val="#ppt_y+.1"/>
                                          </p:val>
                                        </p:tav>
                                        <p:tav tm="100000">
                                          <p:val>
                                            <p:strVal val="#ppt_y"/>
                                          </p:val>
                                        </p:tav>
                                      </p:tavLst>
                                    </p:anim>
                                  </p:childTnLst>
                                </p:cTn>
                              </p:par>
                              <p:par>
                                <p:cTn id="36" presetID="42" presetClass="entr" presetSubtype="0" fill="hold" nodeType="withEffect">
                                  <p:stCondLst>
                                    <p:cond delay="0"/>
                                  </p:stCondLst>
                                  <p:childTnLst>
                                    <p:set>
                                      <p:cBhvr>
                                        <p:cTn id="37" dur="1" fill="hold">
                                          <p:stCondLst>
                                            <p:cond delay="0"/>
                                          </p:stCondLst>
                                        </p:cTn>
                                        <p:tgtEl>
                                          <p:spTgt spid="3">
                                            <p:txEl>
                                              <p:pRg st="6" end="6"/>
                                            </p:txEl>
                                          </p:spTgt>
                                        </p:tgtEl>
                                        <p:attrNameLst>
                                          <p:attrName>style.visibility</p:attrName>
                                        </p:attrNameLst>
                                      </p:cBhvr>
                                      <p:to>
                                        <p:strVal val="visible"/>
                                      </p:to>
                                    </p:set>
                                    <p:animEffect transition="in" filter="fade">
                                      <p:cBhvr>
                                        <p:cTn id="38" dur="1000"/>
                                        <p:tgtEl>
                                          <p:spTgt spid="3">
                                            <p:txEl>
                                              <p:pRg st="6" end="6"/>
                                            </p:txEl>
                                          </p:spTgt>
                                        </p:tgtEl>
                                      </p:cBhvr>
                                    </p:animEffect>
                                    <p:anim calcmode="lin" valueType="num">
                                      <p:cBhvr>
                                        <p:cTn id="39"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0"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42" presetClass="entr" presetSubtype="0" fill="hold" nodeType="clickEffect">
                                  <p:stCondLst>
                                    <p:cond delay="0"/>
                                  </p:stCondLst>
                                  <p:childTnLst>
                                    <p:set>
                                      <p:cBhvr>
                                        <p:cTn id="44" dur="1" fill="hold">
                                          <p:stCondLst>
                                            <p:cond delay="0"/>
                                          </p:stCondLst>
                                        </p:cTn>
                                        <p:tgtEl>
                                          <p:spTgt spid="3">
                                            <p:txEl>
                                              <p:pRg st="8" end="8"/>
                                            </p:txEl>
                                          </p:spTgt>
                                        </p:tgtEl>
                                        <p:attrNameLst>
                                          <p:attrName>style.visibility</p:attrName>
                                        </p:attrNameLst>
                                      </p:cBhvr>
                                      <p:to>
                                        <p:strVal val="visible"/>
                                      </p:to>
                                    </p:set>
                                    <p:animEffect transition="in" filter="fade">
                                      <p:cBhvr>
                                        <p:cTn id="45" dur="1000"/>
                                        <p:tgtEl>
                                          <p:spTgt spid="3">
                                            <p:txEl>
                                              <p:pRg st="8" end="8"/>
                                            </p:txEl>
                                          </p:spTgt>
                                        </p:tgtEl>
                                      </p:cBhvr>
                                    </p:animEffect>
                                    <p:anim calcmode="lin" valueType="num">
                                      <p:cBhvr>
                                        <p:cTn id="46"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47"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a:extLst>
              <a:ext uri="{FF2B5EF4-FFF2-40B4-BE49-F238E27FC236}">
                <a16:creationId xmlns:a16="http://schemas.microsoft.com/office/drawing/2014/main" id="{50F7B921-E55D-511F-A0AE-3E2847AC19B4}"/>
              </a:ext>
            </a:extLst>
          </p:cNvPr>
          <p:cNvSpPr/>
          <p:nvPr/>
        </p:nvSpPr>
        <p:spPr>
          <a:xfrm>
            <a:off x="838197" y="4438835"/>
            <a:ext cx="10515599" cy="2201662"/>
          </a:xfrm>
          <a:prstGeom prst="rect">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7" name="正方形/長方形 6">
            <a:extLst>
              <a:ext uri="{FF2B5EF4-FFF2-40B4-BE49-F238E27FC236}">
                <a16:creationId xmlns:a16="http://schemas.microsoft.com/office/drawing/2014/main" id="{302E58E7-D340-8FCE-9347-55CAA7F32119}"/>
              </a:ext>
            </a:extLst>
          </p:cNvPr>
          <p:cNvSpPr/>
          <p:nvPr/>
        </p:nvSpPr>
        <p:spPr>
          <a:xfrm>
            <a:off x="838198" y="2006353"/>
            <a:ext cx="10515599" cy="2272684"/>
          </a:xfrm>
          <a:prstGeom prst="rect">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2" name="タイトル 1">
            <a:extLst>
              <a:ext uri="{FF2B5EF4-FFF2-40B4-BE49-F238E27FC236}">
                <a16:creationId xmlns:a16="http://schemas.microsoft.com/office/drawing/2014/main" id="{58EF63CD-48A4-0F3C-43C1-D2CCCE414BC3}"/>
              </a:ext>
            </a:extLst>
          </p:cNvPr>
          <p:cNvSpPr>
            <a:spLocks noGrp="1"/>
          </p:cNvSpPr>
          <p:nvPr>
            <p:ph type="title"/>
          </p:nvPr>
        </p:nvSpPr>
        <p:spPr>
          <a:solidFill>
            <a:schemeClr val="accent5">
              <a:lumMod val="20000"/>
              <a:lumOff val="80000"/>
            </a:schemeClr>
          </a:solidFill>
          <a:ln>
            <a:solidFill>
              <a:schemeClr val="accent1"/>
            </a:solidFill>
          </a:ln>
        </p:spPr>
        <p:txBody>
          <a:bodyPr>
            <a:normAutofit/>
          </a:bodyPr>
          <a:lstStyle/>
          <a:p>
            <a:pPr algn="ctr"/>
            <a:r>
              <a:rPr lang="ja-JP" altLang="en-US" sz="3200" b="1" dirty="0">
                <a:solidFill>
                  <a:srgbClr val="FF0000"/>
                </a:solidFill>
              </a:rPr>
              <a:t>  </a:t>
            </a:r>
            <a:br>
              <a:rPr lang="en-US" altLang="ja-JP" sz="3200" b="1" dirty="0">
                <a:solidFill>
                  <a:srgbClr val="FF0000"/>
                </a:solidFill>
              </a:rPr>
            </a:br>
            <a:r>
              <a:rPr lang="en-US" altLang="ja-JP" sz="3200" b="1" dirty="0">
                <a:latin typeface="+mn-ea"/>
                <a:ea typeface="+mn-ea"/>
              </a:rPr>
              <a:t>2</a:t>
            </a:r>
            <a:r>
              <a:rPr lang="ja-JP" altLang="en-US" sz="3200" b="1" dirty="0">
                <a:latin typeface="+mn-ea"/>
                <a:ea typeface="+mn-ea"/>
              </a:rPr>
              <a:t>  </a:t>
            </a:r>
            <a:r>
              <a:rPr lang="ja-JP" altLang="en-US" sz="3200" b="1" dirty="0">
                <a:solidFill>
                  <a:srgbClr val="7030A0"/>
                </a:solidFill>
                <a:latin typeface="+mn-ea"/>
                <a:ea typeface="+mn-ea"/>
              </a:rPr>
              <a:t>孔子（中国）</a:t>
            </a:r>
            <a:r>
              <a:rPr lang="ja-JP" altLang="en-US" sz="3200" b="1" dirty="0">
                <a:latin typeface="+mn-ea"/>
                <a:ea typeface="+mn-ea"/>
              </a:rPr>
              <a:t>の教え</a:t>
            </a:r>
            <a:endParaRPr kumimoji="1" lang="ja-JP" altLang="en-US" sz="2400" b="1" dirty="0">
              <a:latin typeface="+mn-ea"/>
              <a:ea typeface="+mn-ea"/>
            </a:endParaRPr>
          </a:p>
        </p:txBody>
      </p:sp>
      <p:sp>
        <p:nvSpPr>
          <p:cNvPr id="4" name="コンテンツ プレースホルダー 2">
            <a:extLst>
              <a:ext uri="{FF2B5EF4-FFF2-40B4-BE49-F238E27FC236}">
                <a16:creationId xmlns:a16="http://schemas.microsoft.com/office/drawing/2014/main" id="{036BD100-7FE2-0403-4967-63D425009D83}"/>
              </a:ext>
            </a:extLst>
          </p:cNvPr>
          <p:cNvSpPr>
            <a:spLocks noGrp="1"/>
          </p:cNvSpPr>
          <p:nvPr>
            <p:ph idx="1"/>
          </p:nvPr>
        </p:nvSpPr>
        <p:spPr>
          <a:xfrm>
            <a:off x="838199" y="1772358"/>
            <a:ext cx="10515601" cy="4930283"/>
          </a:xfrm>
        </p:spPr>
        <p:txBody>
          <a:bodyPr>
            <a:normAutofit/>
          </a:bodyPr>
          <a:lstStyle/>
          <a:p>
            <a:pPr marL="0" indent="0">
              <a:buNone/>
            </a:pPr>
            <a:endParaRPr lang="en-US" altLang="ja-JP" sz="2000" b="1" dirty="0">
              <a:solidFill>
                <a:srgbClr val="FF0000"/>
              </a:solidFill>
            </a:endParaRPr>
          </a:p>
          <a:p>
            <a:pPr marL="0" indent="0">
              <a:buNone/>
            </a:pPr>
            <a:r>
              <a:rPr lang="ja-JP" altLang="en-US" sz="2000" b="1" dirty="0">
                <a:solidFill>
                  <a:srgbClr val="FF0000"/>
                </a:solidFill>
                <a:highlight>
                  <a:srgbClr val="FFFF00"/>
                </a:highlight>
                <a:latin typeface="游ゴシック" panose="020B0400000000000000" pitchFamily="50" charset="-128"/>
                <a:ea typeface="游ゴシック" panose="020B0400000000000000" pitchFamily="50" charset="-128"/>
              </a:rPr>
              <a:t>「知・好・楽」</a:t>
            </a:r>
            <a:r>
              <a:rPr lang="ja-JP" altLang="en-US" sz="2000" b="1" dirty="0">
                <a:latin typeface="游ゴシック" panose="020B0400000000000000" pitchFamily="50" charset="-128"/>
                <a:ea typeface="游ゴシック" panose="020B0400000000000000" pitchFamily="50" charset="-128"/>
              </a:rPr>
              <a:t>とは（</a:t>
            </a:r>
            <a:r>
              <a:rPr lang="en-US" altLang="ja-JP" sz="2000" b="1" dirty="0">
                <a:latin typeface="游ゴシック" panose="020B0400000000000000" pitchFamily="50" charset="-128"/>
                <a:ea typeface="游ゴシック" panose="020B0400000000000000" pitchFamily="50" charset="-128"/>
              </a:rPr>
              <a:t>『</a:t>
            </a:r>
            <a:r>
              <a:rPr lang="ja-JP" altLang="en-US" sz="2000" b="1" dirty="0">
                <a:latin typeface="游ゴシック" panose="020B0400000000000000" pitchFamily="50" charset="-128"/>
                <a:ea typeface="游ゴシック" panose="020B0400000000000000" pitchFamily="50" charset="-128"/>
              </a:rPr>
              <a:t>論語</a:t>
            </a:r>
            <a:r>
              <a:rPr lang="en-US" altLang="ja-JP" sz="2000" b="1" dirty="0">
                <a:latin typeface="游ゴシック" panose="020B0400000000000000" pitchFamily="50" charset="-128"/>
                <a:ea typeface="游ゴシック" panose="020B0400000000000000" pitchFamily="50" charset="-128"/>
              </a:rPr>
              <a:t>』</a:t>
            </a:r>
            <a:r>
              <a:rPr lang="ja-JP" altLang="en-US" sz="2000" b="1" dirty="0">
                <a:latin typeface="游ゴシック" panose="020B0400000000000000" pitchFamily="50" charset="-128"/>
                <a:ea typeface="游ゴシック" panose="020B0400000000000000" pitchFamily="50" charset="-128"/>
              </a:rPr>
              <a:t>）</a:t>
            </a:r>
            <a:r>
              <a:rPr lang="ja-JP" altLang="en-US" sz="2000" dirty="0">
                <a:latin typeface="游ゴシック" panose="020B0400000000000000" pitchFamily="50" charset="-128"/>
                <a:ea typeface="游ゴシック" panose="020B0400000000000000" pitchFamily="50" charset="-128"/>
              </a:rPr>
              <a:t>　</a:t>
            </a:r>
            <a:r>
              <a:rPr lang="ja-JP" altLang="en-US" sz="2000" b="1" dirty="0">
                <a:latin typeface="游ゴシック" panose="020B0400000000000000" pitchFamily="50" charset="-128"/>
                <a:ea typeface="游ゴシック" panose="020B0400000000000000" pitchFamily="50" charset="-128"/>
              </a:rPr>
              <a:t>⇒</a:t>
            </a:r>
            <a:r>
              <a:rPr kumimoji="1" lang="ja-JP" altLang="en-US" sz="2000" dirty="0">
                <a:latin typeface="游ゴシック" panose="020B0400000000000000" pitchFamily="50" charset="-128"/>
                <a:ea typeface="游ゴシック" panose="020B0400000000000000" pitchFamily="50" charset="-128"/>
              </a:rPr>
              <a:t>　</a:t>
            </a:r>
            <a:r>
              <a:rPr kumimoji="1" lang="ja-JP" altLang="en-US" sz="2000" b="1" dirty="0">
                <a:solidFill>
                  <a:srgbClr val="7030A0"/>
                </a:solidFill>
                <a:highlight>
                  <a:srgbClr val="FFFF00"/>
                </a:highlight>
                <a:latin typeface="游ゴシック" panose="020B0400000000000000" pitchFamily="50" charset="-128"/>
                <a:ea typeface="游ゴシック" panose="020B0400000000000000" pitchFamily="50" charset="-128"/>
              </a:rPr>
              <a:t>知ること ＜ 好きになること ＜ 楽しむこと</a:t>
            </a:r>
            <a:r>
              <a:rPr kumimoji="1" lang="ja-JP" altLang="en-US" sz="2000" b="1" dirty="0">
                <a:solidFill>
                  <a:srgbClr val="0070C0"/>
                </a:solidFill>
                <a:latin typeface="游ゴシック" panose="020B0400000000000000" pitchFamily="50" charset="-128"/>
                <a:ea typeface="游ゴシック" panose="020B0400000000000000" pitchFamily="50" charset="-128"/>
              </a:rPr>
              <a:t>　</a:t>
            </a:r>
            <a:endParaRPr kumimoji="1" lang="en-US" altLang="ja-JP" sz="2000" b="1" dirty="0">
              <a:solidFill>
                <a:srgbClr val="0070C0"/>
              </a:solidFill>
              <a:latin typeface="游ゴシック" panose="020B0400000000000000" pitchFamily="50" charset="-128"/>
              <a:ea typeface="游ゴシック" panose="020B0400000000000000" pitchFamily="50" charset="-128"/>
            </a:endParaRPr>
          </a:p>
          <a:p>
            <a:pPr marL="0" indent="0">
              <a:buNone/>
            </a:pPr>
            <a:r>
              <a:rPr kumimoji="1" lang="ja-JP" altLang="en-US" sz="2000" b="1" dirty="0">
                <a:solidFill>
                  <a:srgbClr val="0070C0"/>
                </a:solidFill>
                <a:latin typeface="游ゴシック" panose="020B0400000000000000" pitchFamily="50" charset="-128"/>
                <a:ea typeface="游ゴシック" panose="020B0400000000000000" pitchFamily="50" charset="-128"/>
              </a:rPr>
              <a:t>　</a:t>
            </a:r>
            <a:endParaRPr lang="en-US" altLang="ja-JP" sz="2000" dirty="0">
              <a:latin typeface="游ゴシック" panose="020B0400000000000000" pitchFamily="50" charset="-128"/>
              <a:ea typeface="游ゴシック" panose="020B0400000000000000" pitchFamily="50" charset="-128"/>
            </a:endParaRPr>
          </a:p>
          <a:p>
            <a:pPr marL="0" indent="0">
              <a:buNone/>
            </a:pPr>
            <a:r>
              <a:rPr kumimoji="1" lang="ja-JP" altLang="en-US" sz="2000" dirty="0">
                <a:latin typeface="游ゴシック" panose="020B0400000000000000" pitchFamily="50" charset="-128"/>
                <a:ea typeface="游ゴシック" panose="020B0400000000000000" pitchFamily="50" charset="-128"/>
              </a:rPr>
              <a:t>　</a:t>
            </a:r>
            <a:r>
              <a:rPr kumimoji="1" lang="ja-JP" altLang="en-US" sz="2000" b="1" dirty="0">
                <a:solidFill>
                  <a:srgbClr val="7030A0"/>
                </a:solidFill>
                <a:latin typeface="游ゴシック" panose="020B0400000000000000" pitchFamily="50" charset="-128"/>
                <a:ea typeface="游ゴシック" panose="020B0400000000000000" pitchFamily="50" charset="-128"/>
              </a:rPr>
              <a:t>⇒</a:t>
            </a:r>
            <a:r>
              <a:rPr kumimoji="1" lang="ja-JP" altLang="en-US" sz="2000" b="1" dirty="0">
                <a:latin typeface="游ゴシック" panose="020B0400000000000000" pitchFamily="50" charset="-128"/>
                <a:ea typeface="游ゴシック" panose="020B0400000000000000" pitchFamily="50" charset="-128"/>
              </a:rPr>
              <a:t>　</a:t>
            </a:r>
            <a:r>
              <a:rPr kumimoji="1" lang="en-US" altLang="ja-JP" sz="2000" b="1" dirty="0">
                <a:latin typeface="游ゴシック" panose="020B0400000000000000" pitchFamily="50" charset="-128"/>
                <a:ea typeface="游ゴシック" panose="020B0400000000000000" pitchFamily="50" charset="-128"/>
              </a:rPr>
              <a:t>ⅰ </a:t>
            </a:r>
            <a:r>
              <a:rPr kumimoji="1" lang="ja-JP" altLang="en-US" sz="2000" b="1" dirty="0">
                <a:latin typeface="游ゴシック" panose="020B0400000000000000" pitchFamily="50" charset="-128"/>
                <a:ea typeface="游ゴシック" panose="020B0400000000000000" pitchFamily="50" charset="-128"/>
              </a:rPr>
              <a:t>ロータリーをただ</a:t>
            </a:r>
            <a:r>
              <a:rPr kumimoji="1" lang="ja-JP" altLang="en-US" sz="2000" b="1" dirty="0">
                <a:solidFill>
                  <a:srgbClr val="FF0000"/>
                </a:solidFill>
                <a:latin typeface="游ゴシック" panose="020B0400000000000000" pitchFamily="50" charset="-128"/>
                <a:ea typeface="游ゴシック" panose="020B0400000000000000" pitchFamily="50" charset="-128"/>
              </a:rPr>
              <a:t>知る</a:t>
            </a:r>
            <a:r>
              <a:rPr kumimoji="1" lang="ja-JP" altLang="en-US" sz="2000" b="1" dirty="0">
                <a:latin typeface="游ゴシック" panose="020B0400000000000000" pitchFamily="50" charset="-128"/>
                <a:ea typeface="游ゴシック" panose="020B0400000000000000" pitchFamily="50" charset="-128"/>
              </a:rPr>
              <a:t>（勉強する、知識を持つ）だけではなく</a:t>
            </a:r>
            <a:endParaRPr kumimoji="1" lang="en-US" altLang="ja-JP" sz="2000" b="1" dirty="0">
              <a:latin typeface="游ゴシック" panose="020B0400000000000000" pitchFamily="50" charset="-128"/>
              <a:ea typeface="游ゴシック" panose="020B0400000000000000" pitchFamily="50" charset="-128"/>
            </a:endParaRPr>
          </a:p>
          <a:p>
            <a:pPr marL="0" indent="0">
              <a:buNone/>
            </a:pPr>
            <a:r>
              <a:rPr lang="ja-JP" altLang="en-US" sz="2000" b="1" dirty="0">
                <a:latin typeface="游ゴシック" panose="020B0400000000000000" pitchFamily="50" charset="-128"/>
                <a:ea typeface="游ゴシック" panose="020B0400000000000000" pitchFamily="50" charset="-128"/>
              </a:rPr>
              <a:t>　　　</a:t>
            </a:r>
            <a:r>
              <a:rPr lang="en-US" altLang="ja-JP" sz="2000" b="1" dirty="0">
                <a:latin typeface="游ゴシック" panose="020B0400000000000000" pitchFamily="50" charset="-128"/>
                <a:ea typeface="游ゴシック" panose="020B0400000000000000" pitchFamily="50" charset="-128"/>
              </a:rPr>
              <a:t>ⅱ </a:t>
            </a:r>
            <a:r>
              <a:rPr lang="ja-JP" altLang="en-US" sz="2000" b="1" dirty="0">
                <a:latin typeface="游ゴシック" panose="020B0400000000000000" pitchFamily="50" charset="-128"/>
                <a:ea typeface="游ゴシック" panose="020B0400000000000000" pitchFamily="50" charset="-128"/>
              </a:rPr>
              <a:t>ロータリーを</a:t>
            </a:r>
            <a:r>
              <a:rPr lang="ja-JP" altLang="en-US" sz="2000" b="1" dirty="0">
                <a:solidFill>
                  <a:srgbClr val="FF0000"/>
                </a:solidFill>
                <a:latin typeface="游ゴシック" panose="020B0400000000000000" pitchFamily="50" charset="-128"/>
                <a:ea typeface="游ゴシック" panose="020B0400000000000000" pitchFamily="50" charset="-128"/>
              </a:rPr>
              <a:t>好き</a:t>
            </a:r>
            <a:r>
              <a:rPr lang="ja-JP" altLang="en-US" sz="2000" b="1" dirty="0">
                <a:latin typeface="游ゴシック" panose="020B0400000000000000" pitchFamily="50" charset="-128"/>
                <a:ea typeface="游ゴシック" panose="020B0400000000000000" pitchFamily="50" charset="-128"/>
              </a:rPr>
              <a:t>になり</a:t>
            </a:r>
            <a:endParaRPr lang="en-US" altLang="ja-JP" sz="2000" b="1" dirty="0">
              <a:latin typeface="游ゴシック" panose="020B0400000000000000" pitchFamily="50" charset="-128"/>
              <a:ea typeface="游ゴシック" panose="020B0400000000000000" pitchFamily="50" charset="-128"/>
            </a:endParaRPr>
          </a:p>
          <a:p>
            <a:pPr marL="0" indent="0">
              <a:buNone/>
            </a:pPr>
            <a:r>
              <a:rPr kumimoji="1" lang="ja-JP" altLang="en-US" sz="2000" b="1" dirty="0">
                <a:latin typeface="游ゴシック" panose="020B0400000000000000" pitchFamily="50" charset="-128"/>
                <a:ea typeface="游ゴシック" panose="020B0400000000000000" pitchFamily="50" charset="-128"/>
              </a:rPr>
              <a:t>　　　</a:t>
            </a:r>
            <a:r>
              <a:rPr kumimoji="1" lang="en-US" altLang="ja-JP" sz="2000" b="1" dirty="0">
                <a:latin typeface="游ゴシック" panose="020B0400000000000000" pitchFamily="50" charset="-128"/>
                <a:ea typeface="游ゴシック" panose="020B0400000000000000" pitchFamily="50" charset="-128"/>
              </a:rPr>
              <a:t>ⅲ </a:t>
            </a:r>
            <a:r>
              <a:rPr kumimoji="1" lang="ja-JP" altLang="en-US" sz="2000" b="1" dirty="0">
                <a:latin typeface="游ゴシック" panose="020B0400000000000000" pitchFamily="50" charset="-128"/>
                <a:ea typeface="游ゴシック" panose="020B0400000000000000" pitchFamily="50" charset="-128"/>
              </a:rPr>
              <a:t>さらには</a:t>
            </a:r>
            <a:r>
              <a:rPr kumimoji="1" lang="ja-JP" altLang="en-US" sz="2000" b="1" dirty="0">
                <a:solidFill>
                  <a:srgbClr val="FF0000"/>
                </a:solidFill>
                <a:latin typeface="游ゴシック" panose="020B0400000000000000" pitchFamily="50" charset="-128"/>
                <a:ea typeface="游ゴシック" panose="020B0400000000000000" pitchFamily="50" charset="-128"/>
              </a:rPr>
              <a:t>楽しむ</a:t>
            </a:r>
            <a:r>
              <a:rPr kumimoji="1" lang="ja-JP" altLang="en-US" sz="2000" b="1" dirty="0">
                <a:latin typeface="游ゴシック" panose="020B0400000000000000" pitchFamily="50" charset="-128"/>
                <a:ea typeface="游ゴシック" panose="020B0400000000000000" pitchFamily="50" charset="-128"/>
              </a:rPr>
              <a:t>までに至ってこそ、本物のロータリアンになれる</a:t>
            </a:r>
            <a:endParaRPr kumimoji="1" lang="en-US" altLang="ja-JP" sz="2000" b="1" dirty="0">
              <a:latin typeface="游ゴシック" panose="020B0400000000000000" pitchFamily="50" charset="-128"/>
              <a:ea typeface="游ゴシック" panose="020B0400000000000000" pitchFamily="50" charset="-128"/>
            </a:endParaRPr>
          </a:p>
          <a:p>
            <a:pPr marL="0" indent="0">
              <a:buNone/>
            </a:pPr>
            <a:endParaRPr lang="en-US" altLang="ja-JP" sz="2000" b="1" dirty="0">
              <a:latin typeface="游ゴシック" panose="020B0400000000000000" pitchFamily="50" charset="-128"/>
              <a:ea typeface="游ゴシック" panose="020B0400000000000000" pitchFamily="50" charset="-128"/>
            </a:endParaRPr>
          </a:p>
          <a:p>
            <a:pPr marL="0" indent="0">
              <a:buNone/>
            </a:pPr>
            <a:r>
              <a:rPr kumimoji="1" lang="ja-JP" altLang="en-US" sz="2000" b="1" dirty="0">
                <a:latin typeface="游ゴシック" panose="020B0400000000000000" pitchFamily="50" charset="-128"/>
                <a:ea typeface="游ゴシック" panose="020B0400000000000000" pitchFamily="50" charset="-128"/>
              </a:rPr>
              <a:t>　⇒　</a:t>
            </a:r>
            <a:r>
              <a:rPr kumimoji="1" lang="ja-JP" altLang="en-US" sz="2000" b="1" dirty="0">
                <a:solidFill>
                  <a:srgbClr val="7030A0"/>
                </a:solidFill>
                <a:latin typeface="游ゴシック" panose="020B0400000000000000" pitchFamily="50" charset="-128"/>
                <a:ea typeface="游ゴシック" panose="020B0400000000000000" pitchFamily="50" charset="-128"/>
              </a:rPr>
              <a:t>「ロータリー精神」とは何か？　</a:t>
            </a:r>
            <a:r>
              <a:rPr kumimoji="1" lang="ja-JP" altLang="en-US" sz="2000" b="1" dirty="0">
                <a:latin typeface="游ゴシック" panose="020B0400000000000000" pitchFamily="50" charset="-128"/>
                <a:ea typeface="游ゴシック" panose="020B0400000000000000" pitchFamily="50" charset="-128"/>
              </a:rPr>
              <a:t>⇒　</a:t>
            </a:r>
            <a:r>
              <a:rPr kumimoji="1" lang="ja-JP" altLang="en-US" sz="2000" b="1" dirty="0">
                <a:solidFill>
                  <a:srgbClr val="00B050"/>
                </a:solidFill>
                <a:latin typeface="游ゴシック" panose="020B0400000000000000" pitchFamily="50" charset="-128"/>
                <a:ea typeface="游ゴシック" panose="020B0400000000000000" pitchFamily="50" charset="-128"/>
              </a:rPr>
              <a:t>「超我の奉仕」（</a:t>
            </a:r>
            <a:r>
              <a:rPr kumimoji="1" lang="en-US" altLang="ja-JP" sz="2000" b="1" dirty="0">
                <a:solidFill>
                  <a:srgbClr val="00B050"/>
                </a:solidFill>
                <a:latin typeface="游ゴシック" panose="020B0400000000000000" pitchFamily="50" charset="-128"/>
                <a:ea typeface="游ゴシック" panose="020B0400000000000000" pitchFamily="50" charset="-128"/>
              </a:rPr>
              <a:t>Service Above Self</a:t>
            </a:r>
            <a:r>
              <a:rPr kumimoji="1" lang="ja-JP" altLang="en-US" sz="2000" b="1" dirty="0">
                <a:solidFill>
                  <a:srgbClr val="00B050"/>
                </a:solidFill>
                <a:latin typeface="游ゴシック" panose="020B0400000000000000" pitchFamily="50" charset="-128"/>
                <a:ea typeface="游ゴシック" panose="020B0400000000000000" pitchFamily="50" charset="-128"/>
              </a:rPr>
              <a:t>）</a:t>
            </a:r>
            <a:endParaRPr kumimoji="1" lang="en-US" altLang="ja-JP" sz="2000" b="1" dirty="0">
              <a:solidFill>
                <a:srgbClr val="00B050"/>
              </a:solidFill>
              <a:latin typeface="游ゴシック" panose="020B0400000000000000" pitchFamily="50" charset="-128"/>
              <a:ea typeface="游ゴシック" panose="020B0400000000000000" pitchFamily="50" charset="-128"/>
            </a:endParaRPr>
          </a:p>
          <a:p>
            <a:pPr marL="0" indent="0">
              <a:buNone/>
            </a:pPr>
            <a:r>
              <a:rPr lang="ja-JP" altLang="en-US" sz="2000" b="1" dirty="0">
                <a:latin typeface="游ゴシック" panose="020B0400000000000000" pitchFamily="50" charset="-128"/>
                <a:ea typeface="游ゴシック" panose="020B0400000000000000" pitchFamily="50" charset="-128"/>
              </a:rPr>
              <a:t>　　　・「私たちは社会において善良でなければならない」</a:t>
            </a:r>
            <a:endParaRPr lang="en-US" altLang="ja-JP" sz="2000" b="1" dirty="0">
              <a:latin typeface="游ゴシック" panose="020B0400000000000000" pitchFamily="50" charset="-128"/>
              <a:ea typeface="游ゴシック" panose="020B0400000000000000" pitchFamily="50" charset="-128"/>
            </a:endParaRPr>
          </a:p>
          <a:p>
            <a:pPr marL="0" indent="0">
              <a:buNone/>
            </a:pPr>
            <a:r>
              <a:rPr kumimoji="1" lang="ja-JP" altLang="en-US" sz="2000" b="1" dirty="0">
                <a:latin typeface="游ゴシック" panose="020B0400000000000000" pitchFamily="50" charset="-128"/>
                <a:ea typeface="游ゴシック" panose="020B0400000000000000" pitchFamily="50" charset="-128"/>
              </a:rPr>
              <a:t>　　　・「自分の有利に振る舞わない、他人を大切にする」</a:t>
            </a:r>
            <a:endParaRPr kumimoji="1" lang="en-US" altLang="ja-JP" sz="2000" b="1" dirty="0">
              <a:latin typeface="游ゴシック" panose="020B0400000000000000" pitchFamily="50" charset="-128"/>
              <a:ea typeface="游ゴシック" panose="020B0400000000000000" pitchFamily="50" charset="-128"/>
            </a:endParaRPr>
          </a:p>
          <a:p>
            <a:pPr marL="0" indent="0">
              <a:buNone/>
            </a:pPr>
            <a:endParaRPr lang="en-US" altLang="ja-JP" sz="2000" dirty="0">
              <a:latin typeface="游ゴシック" panose="020B0400000000000000" pitchFamily="50" charset="-128"/>
              <a:ea typeface="游ゴシック" panose="020B0400000000000000" pitchFamily="50" charset="-128"/>
            </a:endParaRPr>
          </a:p>
          <a:p>
            <a:pPr marL="0" indent="0">
              <a:buNone/>
            </a:pPr>
            <a:r>
              <a:rPr kumimoji="1" lang="ja-JP" altLang="en-US" sz="2000" dirty="0">
                <a:latin typeface="游ゴシック" panose="020B0400000000000000" pitchFamily="50" charset="-128"/>
                <a:ea typeface="游ゴシック" panose="020B0400000000000000" pitchFamily="50" charset="-128"/>
              </a:rPr>
              <a:t>　</a:t>
            </a:r>
          </a:p>
        </p:txBody>
      </p:sp>
      <p:sp>
        <p:nvSpPr>
          <p:cNvPr id="6" name="テキスト ボックス 5">
            <a:extLst>
              <a:ext uri="{FF2B5EF4-FFF2-40B4-BE49-F238E27FC236}">
                <a16:creationId xmlns:a16="http://schemas.microsoft.com/office/drawing/2014/main" id="{B4672770-E2E0-75BF-BBDF-A4DCE78B89C2}"/>
              </a:ext>
            </a:extLst>
          </p:cNvPr>
          <p:cNvSpPr txBox="1"/>
          <p:nvPr/>
        </p:nvSpPr>
        <p:spPr>
          <a:xfrm>
            <a:off x="838199" y="365125"/>
            <a:ext cx="1498107" cy="483209"/>
          </a:xfrm>
          <a:prstGeom prst="rect">
            <a:avLst/>
          </a:prstGeom>
          <a:noFill/>
        </p:spPr>
        <p:txBody>
          <a:bodyPr wrap="square">
            <a:spAutoFit/>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1" lang="en-US" altLang="ja-JP" sz="2800" b="1" i="0" u="none" strike="noStrike" kern="1200" cap="none" spc="0" normalizeH="0" baseline="0" noProof="0" dirty="0">
                <a:ln>
                  <a:noFill/>
                </a:ln>
                <a:solidFill>
                  <a:srgbClr val="FF0000"/>
                </a:solidFill>
                <a:effectLst/>
                <a:uLnTx/>
                <a:uFillTx/>
                <a:latin typeface="游ゴシック" panose="020F0502020204030204"/>
                <a:ea typeface="游ゴシック" panose="020B0400000000000000" pitchFamily="50" charset="-128"/>
                <a:cs typeface="+mn-cs"/>
              </a:rPr>
              <a:t>A</a:t>
            </a:r>
            <a:r>
              <a:rPr kumimoji="1" lang="ja-JP" altLang="en-US" sz="2000" b="1" i="0" u="none" strike="noStrike" kern="1200" cap="none" spc="0" normalizeH="0" baseline="0" noProof="0" dirty="0">
                <a:ln>
                  <a:noFill/>
                </a:ln>
                <a:solidFill>
                  <a:srgbClr val="FF0000"/>
                </a:solidFill>
                <a:effectLst/>
                <a:uLnTx/>
                <a:uFillTx/>
                <a:latin typeface="游ゴシック" panose="020F0502020204030204"/>
                <a:ea typeface="游ゴシック" panose="020B0400000000000000" pitchFamily="50" charset="-128"/>
                <a:cs typeface="+mn-cs"/>
              </a:rPr>
              <a:t>タイプ</a:t>
            </a:r>
            <a:endParaRPr kumimoji="1" lang="en-US" altLang="ja-JP" sz="2000" b="1" i="0" u="none" strike="noStrike" kern="1200" cap="none" spc="0" normalizeH="0" baseline="0" noProof="0" dirty="0">
              <a:ln>
                <a:noFill/>
              </a:ln>
              <a:solidFill>
                <a:srgbClr val="FF0000"/>
              </a:solidFill>
              <a:effectLst/>
              <a:uLnTx/>
              <a:uFillTx/>
              <a:latin typeface="游ゴシック" panose="020F0502020204030204"/>
              <a:ea typeface="游ゴシック" panose="020B0400000000000000" pitchFamily="50" charset="-128"/>
              <a:cs typeface="+mn-cs"/>
            </a:endParaRPr>
          </a:p>
        </p:txBody>
      </p:sp>
      <p:sp>
        <p:nvSpPr>
          <p:cNvPr id="9" name="テキスト ボックス 8">
            <a:extLst>
              <a:ext uri="{FF2B5EF4-FFF2-40B4-BE49-F238E27FC236}">
                <a16:creationId xmlns:a16="http://schemas.microsoft.com/office/drawing/2014/main" id="{167ED475-5781-E0F7-571B-F80BFAD390E7}"/>
              </a:ext>
            </a:extLst>
          </p:cNvPr>
          <p:cNvSpPr txBox="1"/>
          <p:nvPr/>
        </p:nvSpPr>
        <p:spPr>
          <a:xfrm>
            <a:off x="838197" y="365125"/>
            <a:ext cx="1498107" cy="483209"/>
          </a:xfrm>
          <a:prstGeom prst="rect">
            <a:avLst/>
          </a:prstGeom>
          <a:noFill/>
        </p:spPr>
        <p:txBody>
          <a:bodyPr wrap="square">
            <a:spAutoFit/>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1" lang="en-US" altLang="ja-JP" sz="2800" b="1" i="0" u="none" strike="noStrike" kern="1200" cap="none" spc="0" normalizeH="0" baseline="0" noProof="0" dirty="0">
                <a:ln>
                  <a:noFill/>
                </a:ln>
                <a:solidFill>
                  <a:srgbClr val="FF0000"/>
                </a:solidFill>
                <a:effectLst/>
                <a:uLnTx/>
                <a:uFillTx/>
                <a:latin typeface="游ゴシック" panose="020F0502020204030204"/>
                <a:ea typeface="游ゴシック" panose="020B0400000000000000" pitchFamily="50" charset="-128"/>
                <a:cs typeface="+mn-cs"/>
              </a:rPr>
              <a:t>A</a:t>
            </a:r>
            <a:r>
              <a:rPr kumimoji="1" lang="ja-JP" altLang="en-US" sz="2000" b="1" i="0" u="none" strike="noStrike" kern="1200" cap="none" spc="0" normalizeH="0" baseline="0" noProof="0" dirty="0">
                <a:ln>
                  <a:noFill/>
                </a:ln>
                <a:solidFill>
                  <a:srgbClr val="FF0000"/>
                </a:solidFill>
                <a:effectLst/>
                <a:uLnTx/>
                <a:uFillTx/>
                <a:latin typeface="游ゴシック" panose="020F0502020204030204"/>
                <a:ea typeface="游ゴシック" panose="020B0400000000000000" pitchFamily="50" charset="-128"/>
                <a:cs typeface="+mn-cs"/>
              </a:rPr>
              <a:t>タイプ</a:t>
            </a:r>
            <a:endParaRPr kumimoji="1" lang="en-US" altLang="ja-JP" sz="2000" b="1" i="0" u="none" strike="noStrike" kern="1200" cap="none" spc="0" normalizeH="0" baseline="0" noProof="0" dirty="0">
              <a:ln>
                <a:noFill/>
              </a:ln>
              <a:solidFill>
                <a:srgbClr val="FF0000"/>
              </a:solidFill>
              <a:effectLst/>
              <a:uLnTx/>
              <a:uFillTx/>
              <a:latin typeface="游ゴシック" panose="020F0502020204030204"/>
              <a:ea typeface="游ゴシック" panose="020B0400000000000000" pitchFamily="50" charset="-128"/>
              <a:cs typeface="+mn-cs"/>
            </a:endParaRPr>
          </a:p>
        </p:txBody>
      </p:sp>
      <p:pic>
        <p:nvPicPr>
          <p:cNvPr id="3" name="図 2">
            <a:extLst>
              <a:ext uri="{FF2B5EF4-FFF2-40B4-BE49-F238E27FC236}">
                <a16:creationId xmlns:a16="http://schemas.microsoft.com/office/drawing/2014/main" id="{2F13FDD6-1817-BA95-CB6F-DECAAF69136E}"/>
              </a:ext>
            </a:extLst>
          </p:cNvPr>
          <p:cNvPicPr>
            <a:picLocks noChangeAspect="1"/>
          </p:cNvPicPr>
          <p:nvPr/>
        </p:nvPicPr>
        <p:blipFill>
          <a:blip r:embed="rId2"/>
          <a:stretch>
            <a:fillRect/>
          </a:stretch>
        </p:blipFill>
        <p:spPr>
          <a:xfrm>
            <a:off x="657872" y="228744"/>
            <a:ext cx="1383912" cy="755970"/>
          </a:xfrm>
          <a:prstGeom prst="rect">
            <a:avLst/>
          </a:prstGeom>
        </p:spPr>
      </p:pic>
    </p:spTree>
    <p:extLst>
      <p:ext uri="{BB962C8B-B14F-4D97-AF65-F5344CB8AC3E}">
        <p14:creationId xmlns:p14="http://schemas.microsoft.com/office/powerpoint/2010/main" val="5992185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Effect transition="in" filter="fade">
                                      <p:cBhvr>
                                        <p:cTn id="7" dur="1000"/>
                                        <p:tgtEl>
                                          <p:spTgt spid="4">
                                            <p:txEl>
                                              <p:pRg st="1" end="1"/>
                                            </p:txEl>
                                          </p:spTgt>
                                        </p:tgtEl>
                                      </p:cBhvr>
                                    </p:animEffect>
                                    <p:anim calcmode="lin" valueType="num">
                                      <p:cBhvr>
                                        <p:cTn id="8"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1" end="1"/>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4">
                                            <p:txEl>
                                              <p:pRg st="2" end="2"/>
                                            </p:txEl>
                                          </p:spTgt>
                                        </p:tgtEl>
                                        <p:attrNameLst>
                                          <p:attrName>style.visibility</p:attrName>
                                        </p:attrNameLst>
                                      </p:cBhvr>
                                      <p:to>
                                        <p:strVal val="visible"/>
                                      </p:to>
                                    </p:set>
                                    <p:animEffect transition="in" filter="fade">
                                      <p:cBhvr>
                                        <p:cTn id="12" dur="1000"/>
                                        <p:tgtEl>
                                          <p:spTgt spid="4">
                                            <p:txEl>
                                              <p:pRg st="2" end="2"/>
                                            </p:txEl>
                                          </p:spTgt>
                                        </p:tgtEl>
                                      </p:cBhvr>
                                    </p:animEffect>
                                    <p:anim calcmode="lin" valueType="num">
                                      <p:cBhvr>
                                        <p:cTn id="13"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14" dur="1000" fill="hold"/>
                                        <p:tgtEl>
                                          <p:spTgt spid="4">
                                            <p:txEl>
                                              <p:pRg st="2" end="2"/>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4">
                                            <p:txEl>
                                              <p:pRg st="3" end="3"/>
                                            </p:txEl>
                                          </p:spTgt>
                                        </p:tgtEl>
                                        <p:attrNameLst>
                                          <p:attrName>style.visibility</p:attrName>
                                        </p:attrNameLst>
                                      </p:cBhvr>
                                      <p:to>
                                        <p:strVal val="visible"/>
                                      </p:to>
                                    </p:set>
                                    <p:animEffect transition="in" filter="fade">
                                      <p:cBhvr>
                                        <p:cTn id="17" dur="1000"/>
                                        <p:tgtEl>
                                          <p:spTgt spid="4">
                                            <p:txEl>
                                              <p:pRg st="3" end="3"/>
                                            </p:txEl>
                                          </p:spTgt>
                                        </p:tgtEl>
                                      </p:cBhvr>
                                    </p:animEffect>
                                    <p:anim calcmode="lin" valueType="num">
                                      <p:cBhvr>
                                        <p:cTn id="18" dur="1000" fill="hold"/>
                                        <p:tgtEl>
                                          <p:spTgt spid="4">
                                            <p:txEl>
                                              <p:pRg st="3" end="3"/>
                                            </p:txEl>
                                          </p:spTgt>
                                        </p:tgtEl>
                                        <p:attrNameLst>
                                          <p:attrName>ppt_x</p:attrName>
                                        </p:attrNameLst>
                                      </p:cBhvr>
                                      <p:tavLst>
                                        <p:tav tm="0">
                                          <p:val>
                                            <p:strVal val="#ppt_x"/>
                                          </p:val>
                                        </p:tav>
                                        <p:tav tm="100000">
                                          <p:val>
                                            <p:strVal val="#ppt_x"/>
                                          </p:val>
                                        </p:tav>
                                      </p:tavLst>
                                    </p:anim>
                                    <p:anim calcmode="lin" valueType="num">
                                      <p:cBhvr>
                                        <p:cTn id="19" dur="1000" fill="hold"/>
                                        <p:tgtEl>
                                          <p:spTgt spid="4">
                                            <p:txEl>
                                              <p:pRg st="3" end="3"/>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4">
                                            <p:txEl>
                                              <p:pRg st="4" end="4"/>
                                            </p:txEl>
                                          </p:spTgt>
                                        </p:tgtEl>
                                        <p:attrNameLst>
                                          <p:attrName>style.visibility</p:attrName>
                                        </p:attrNameLst>
                                      </p:cBhvr>
                                      <p:to>
                                        <p:strVal val="visible"/>
                                      </p:to>
                                    </p:set>
                                    <p:animEffect transition="in" filter="fade">
                                      <p:cBhvr>
                                        <p:cTn id="22" dur="1000"/>
                                        <p:tgtEl>
                                          <p:spTgt spid="4">
                                            <p:txEl>
                                              <p:pRg st="4" end="4"/>
                                            </p:txEl>
                                          </p:spTgt>
                                        </p:tgtEl>
                                      </p:cBhvr>
                                    </p:animEffect>
                                    <p:anim calcmode="lin" valueType="num">
                                      <p:cBhvr>
                                        <p:cTn id="23" dur="1000" fill="hold"/>
                                        <p:tgtEl>
                                          <p:spTgt spid="4">
                                            <p:txEl>
                                              <p:pRg st="4" end="4"/>
                                            </p:txEl>
                                          </p:spTgt>
                                        </p:tgtEl>
                                        <p:attrNameLst>
                                          <p:attrName>ppt_x</p:attrName>
                                        </p:attrNameLst>
                                      </p:cBhvr>
                                      <p:tavLst>
                                        <p:tav tm="0">
                                          <p:val>
                                            <p:strVal val="#ppt_x"/>
                                          </p:val>
                                        </p:tav>
                                        <p:tav tm="100000">
                                          <p:val>
                                            <p:strVal val="#ppt_x"/>
                                          </p:val>
                                        </p:tav>
                                      </p:tavLst>
                                    </p:anim>
                                    <p:anim calcmode="lin" valueType="num">
                                      <p:cBhvr>
                                        <p:cTn id="24" dur="1000" fill="hold"/>
                                        <p:tgtEl>
                                          <p:spTgt spid="4">
                                            <p:txEl>
                                              <p:pRg st="4" end="4"/>
                                            </p:txEl>
                                          </p:spTgt>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4">
                                            <p:txEl>
                                              <p:pRg st="5" end="5"/>
                                            </p:txEl>
                                          </p:spTgt>
                                        </p:tgtEl>
                                        <p:attrNameLst>
                                          <p:attrName>style.visibility</p:attrName>
                                        </p:attrNameLst>
                                      </p:cBhvr>
                                      <p:to>
                                        <p:strVal val="visible"/>
                                      </p:to>
                                    </p:set>
                                    <p:animEffect transition="in" filter="fade">
                                      <p:cBhvr>
                                        <p:cTn id="27" dur="1000"/>
                                        <p:tgtEl>
                                          <p:spTgt spid="4">
                                            <p:txEl>
                                              <p:pRg st="5" end="5"/>
                                            </p:txEl>
                                          </p:spTgt>
                                        </p:tgtEl>
                                      </p:cBhvr>
                                    </p:animEffect>
                                    <p:anim calcmode="lin" valueType="num">
                                      <p:cBhvr>
                                        <p:cTn id="28" dur="1000" fill="hold"/>
                                        <p:tgtEl>
                                          <p:spTgt spid="4">
                                            <p:txEl>
                                              <p:pRg st="5" end="5"/>
                                            </p:txEl>
                                          </p:spTgt>
                                        </p:tgtEl>
                                        <p:attrNameLst>
                                          <p:attrName>ppt_x</p:attrName>
                                        </p:attrNameLst>
                                      </p:cBhvr>
                                      <p:tavLst>
                                        <p:tav tm="0">
                                          <p:val>
                                            <p:strVal val="#ppt_x"/>
                                          </p:val>
                                        </p:tav>
                                        <p:tav tm="100000">
                                          <p:val>
                                            <p:strVal val="#ppt_x"/>
                                          </p:val>
                                        </p:tav>
                                      </p:tavLst>
                                    </p:anim>
                                    <p:anim calcmode="lin" valueType="num">
                                      <p:cBhvr>
                                        <p:cTn id="29" dur="1000" fill="hold"/>
                                        <p:tgtEl>
                                          <p:spTgt spid="4">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nodeType="clickEffect">
                                  <p:stCondLst>
                                    <p:cond delay="0"/>
                                  </p:stCondLst>
                                  <p:childTnLst>
                                    <p:set>
                                      <p:cBhvr>
                                        <p:cTn id="33" dur="1" fill="hold">
                                          <p:stCondLst>
                                            <p:cond delay="0"/>
                                          </p:stCondLst>
                                        </p:cTn>
                                        <p:tgtEl>
                                          <p:spTgt spid="4">
                                            <p:txEl>
                                              <p:pRg st="7" end="7"/>
                                            </p:txEl>
                                          </p:spTgt>
                                        </p:tgtEl>
                                        <p:attrNameLst>
                                          <p:attrName>style.visibility</p:attrName>
                                        </p:attrNameLst>
                                      </p:cBhvr>
                                      <p:to>
                                        <p:strVal val="visible"/>
                                      </p:to>
                                    </p:set>
                                    <p:animEffect transition="in" filter="fade">
                                      <p:cBhvr>
                                        <p:cTn id="34" dur="1000"/>
                                        <p:tgtEl>
                                          <p:spTgt spid="4">
                                            <p:txEl>
                                              <p:pRg st="7" end="7"/>
                                            </p:txEl>
                                          </p:spTgt>
                                        </p:tgtEl>
                                      </p:cBhvr>
                                    </p:animEffect>
                                    <p:anim calcmode="lin" valueType="num">
                                      <p:cBhvr>
                                        <p:cTn id="35" dur="1000" fill="hold"/>
                                        <p:tgtEl>
                                          <p:spTgt spid="4">
                                            <p:txEl>
                                              <p:pRg st="7" end="7"/>
                                            </p:txEl>
                                          </p:spTgt>
                                        </p:tgtEl>
                                        <p:attrNameLst>
                                          <p:attrName>ppt_x</p:attrName>
                                        </p:attrNameLst>
                                      </p:cBhvr>
                                      <p:tavLst>
                                        <p:tav tm="0">
                                          <p:val>
                                            <p:strVal val="#ppt_x"/>
                                          </p:val>
                                        </p:tav>
                                        <p:tav tm="100000">
                                          <p:val>
                                            <p:strVal val="#ppt_x"/>
                                          </p:val>
                                        </p:tav>
                                      </p:tavLst>
                                    </p:anim>
                                    <p:anim calcmode="lin" valueType="num">
                                      <p:cBhvr>
                                        <p:cTn id="36" dur="1000" fill="hold"/>
                                        <p:tgtEl>
                                          <p:spTgt spid="4">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nodeType="clickEffect">
                                  <p:stCondLst>
                                    <p:cond delay="0"/>
                                  </p:stCondLst>
                                  <p:childTnLst>
                                    <p:set>
                                      <p:cBhvr>
                                        <p:cTn id="40" dur="1" fill="hold">
                                          <p:stCondLst>
                                            <p:cond delay="0"/>
                                          </p:stCondLst>
                                        </p:cTn>
                                        <p:tgtEl>
                                          <p:spTgt spid="4">
                                            <p:txEl>
                                              <p:pRg st="8" end="8"/>
                                            </p:txEl>
                                          </p:spTgt>
                                        </p:tgtEl>
                                        <p:attrNameLst>
                                          <p:attrName>style.visibility</p:attrName>
                                        </p:attrNameLst>
                                      </p:cBhvr>
                                      <p:to>
                                        <p:strVal val="visible"/>
                                      </p:to>
                                    </p:set>
                                    <p:animEffect transition="in" filter="fade">
                                      <p:cBhvr>
                                        <p:cTn id="41" dur="1000"/>
                                        <p:tgtEl>
                                          <p:spTgt spid="4">
                                            <p:txEl>
                                              <p:pRg st="8" end="8"/>
                                            </p:txEl>
                                          </p:spTgt>
                                        </p:tgtEl>
                                      </p:cBhvr>
                                    </p:animEffect>
                                    <p:anim calcmode="lin" valueType="num">
                                      <p:cBhvr>
                                        <p:cTn id="42" dur="1000" fill="hold"/>
                                        <p:tgtEl>
                                          <p:spTgt spid="4">
                                            <p:txEl>
                                              <p:pRg st="8" end="8"/>
                                            </p:txEl>
                                          </p:spTgt>
                                        </p:tgtEl>
                                        <p:attrNameLst>
                                          <p:attrName>ppt_x</p:attrName>
                                        </p:attrNameLst>
                                      </p:cBhvr>
                                      <p:tavLst>
                                        <p:tav tm="0">
                                          <p:val>
                                            <p:strVal val="#ppt_x"/>
                                          </p:val>
                                        </p:tav>
                                        <p:tav tm="100000">
                                          <p:val>
                                            <p:strVal val="#ppt_x"/>
                                          </p:val>
                                        </p:tav>
                                      </p:tavLst>
                                    </p:anim>
                                    <p:anim calcmode="lin" valueType="num">
                                      <p:cBhvr>
                                        <p:cTn id="43" dur="1000" fill="hold"/>
                                        <p:tgtEl>
                                          <p:spTgt spid="4">
                                            <p:txEl>
                                              <p:pRg st="8" end="8"/>
                                            </p:txEl>
                                          </p:spTgt>
                                        </p:tgtEl>
                                        <p:attrNameLst>
                                          <p:attrName>ppt_y</p:attrName>
                                        </p:attrNameLst>
                                      </p:cBhvr>
                                      <p:tavLst>
                                        <p:tav tm="0">
                                          <p:val>
                                            <p:strVal val="#ppt_y+.1"/>
                                          </p:val>
                                        </p:tav>
                                        <p:tav tm="100000">
                                          <p:val>
                                            <p:strVal val="#ppt_y"/>
                                          </p:val>
                                        </p:tav>
                                      </p:tavLst>
                                    </p:anim>
                                  </p:childTnLst>
                                </p:cTn>
                              </p:par>
                              <p:par>
                                <p:cTn id="44" presetID="42" presetClass="entr" presetSubtype="0" fill="hold" nodeType="withEffect">
                                  <p:stCondLst>
                                    <p:cond delay="0"/>
                                  </p:stCondLst>
                                  <p:childTnLst>
                                    <p:set>
                                      <p:cBhvr>
                                        <p:cTn id="45" dur="1" fill="hold">
                                          <p:stCondLst>
                                            <p:cond delay="0"/>
                                          </p:stCondLst>
                                        </p:cTn>
                                        <p:tgtEl>
                                          <p:spTgt spid="4">
                                            <p:txEl>
                                              <p:pRg st="9" end="9"/>
                                            </p:txEl>
                                          </p:spTgt>
                                        </p:tgtEl>
                                        <p:attrNameLst>
                                          <p:attrName>style.visibility</p:attrName>
                                        </p:attrNameLst>
                                      </p:cBhvr>
                                      <p:to>
                                        <p:strVal val="visible"/>
                                      </p:to>
                                    </p:set>
                                    <p:animEffect transition="in" filter="fade">
                                      <p:cBhvr>
                                        <p:cTn id="46" dur="1000"/>
                                        <p:tgtEl>
                                          <p:spTgt spid="4">
                                            <p:txEl>
                                              <p:pRg st="9" end="9"/>
                                            </p:txEl>
                                          </p:spTgt>
                                        </p:tgtEl>
                                      </p:cBhvr>
                                    </p:animEffect>
                                    <p:anim calcmode="lin" valueType="num">
                                      <p:cBhvr>
                                        <p:cTn id="47" dur="1000" fill="hold"/>
                                        <p:tgtEl>
                                          <p:spTgt spid="4">
                                            <p:txEl>
                                              <p:pRg st="9" end="9"/>
                                            </p:txEl>
                                          </p:spTgt>
                                        </p:tgtEl>
                                        <p:attrNameLst>
                                          <p:attrName>ppt_x</p:attrName>
                                        </p:attrNameLst>
                                      </p:cBhvr>
                                      <p:tavLst>
                                        <p:tav tm="0">
                                          <p:val>
                                            <p:strVal val="#ppt_x"/>
                                          </p:val>
                                        </p:tav>
                                        <p:tav tm="100000">
                                          <p:val>
                                            <p:strVal val="#ppt_x"/>
                                          </p:val>
                                        </p:tav>
                                      </p:tavLst>
                                    </p:anim>
                                    <p:anim calcmode="lin" valueType="num">
                                      <p:cBhvr>
                                        <p:cTn id="48" dur="1000" fill="hold"/>
                                        <p:tgtEl>
                                          <p:spTgt spid="4">
                                            <p:txEl>
                                              <p:pRg st="9" end="9"/>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846</TotalTime>
  <Words>3846</Words>
  <Application>Microsoft Office PowerPoint</Application>
  <PresentationFormat>ワイド画面</PresentationFormat>
  <Paragraphs>502</Paragraphs>
  <Slides>37</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2</vt:i4>
      </vt:variant>
      <vt:variant>
        <vt:lpstr>スライド タイトル</vt:lpstr>
      </vt:variant>
      <vt:variant>
        <vt:i4>37</vt:i4>
      </vt:variant>
    </vt:vector>
  </HeadingPairs>
  <TitlesOfParts>
    <vt:vector size="45" baseType="lpstr">
      <vt:lpstr>游ゴシック</vt:lpstr>
      <vt:lpstr>游ゴシック Light</vt:lpstr>
      <vt:lpstr>Arial</vt:lpstr>
      <vt:lpstr>Calibri</vt:lpstr>
      <vt:lpstr>Calibri Light</vt:lpstr>
      <vt:lpstr>Wingdings</vt:lpstr>
      <vt:lpstr>Office テーマ</vt:lpstr>
      <vt:lpstr>1_Office テーマ</vt:lpstr>
      <vt:lpstr>クラブを活性化するために！ </vt:lpstr>
      <vt:lpstr>“高崎クラブ” の会員数の変遷</vt:lpstr>
      <vt:lpstr>“チャットGPT” に聞きました…</vt:lpstr>
      <vt:lpstr>PowerPoint プレゼンテーション</vt:lpstr>
      <vt:lpstr>クラブに共通する「会員増強」を阻む５つの壁</vt:lpstr>
      <vt:lpstr>改めて、クラブ内を見直してみると…</vt:lpstr>
      <vt:lpstr>改めて、クラブ内を見直してみると…</vt:lpstr>
      <vt:lpstr>   1  お釈迦様（インド）の教え</vt:lpstr>
      <vt:lpstr>   2  孔子（中国）の教え</vt:lpstr>
      <vt:lpstr>   2  孔子（中国）の教え</vt:lpstr>
      <vt:lpstr>　 3  安岡正篤氏（日本）の教え</vt:lpstr>
      <vt:lpstr>　 4  若手の “挑戦君（Challenger）” の出現 に期待…　</vt:lpstr>
      <vt:lpstr>“成功” と “失敗” は同じ「根っこ」を持つ…</vt:lpstr>
      <vt:lpstr>バスケットの神様　マイケル・ジョーダンの名言…</vt:lpstr>
      <vt:lpstr>バスケットの神様　マイケル・ジョーダンの名言…</vt:lpstr>
      <vt:lpstr>PowerPoint プレゼンテーション</vt:lpstr>
      <vt:lpstr>ポジティブ思考・発言は自分を成長させる…</vt:lpstr>
      <vt:lpstr>“思考” は実現する！</vt:lpstr>
      <vt:lpstr> 　 1  その会員は「老太狸暗」か？　そうではないか？ </vt:lpstr>
      <vt:lpstr> 　 ＋  その会員は「脳足裏暗」か？　そうではないか？ </vt:lpstr>
      <vt:lpstr> 　 2  シニア会員？が自覚すべき「立ち位置」 </vt:lpstr>
      <vt:lpstr>    3  新会員へのフォローができない現会員 </vt:lpstr>
      <vt:lpstr>若手を誉めて育てる…</vt:lpstr>
      <vt:lpstr> 4  会員増強にヤル気のないクラブ・リーダー５類型</vt:lpstr>
      <vt:lpstr>クラブ活性化のために「イベント」を作ってみよう</vt:lpstr>
      <vt:lpstr>　 5  “DEI” に馴染めない時代遅れの会員 　“DEI” のキーワード＝「クラブの文化（居心地）」</vt:lpstr>
      <vt:lpstr>　 5  “DEI” に馴染めない時代遅れの会員 　“DEI” のキーワード＝「クラブの文化（居心地）」</vt:lpstr>
      <vt:lpstr>“クラブの居心地”　‥ 「会員増強・維持の絶対法則」</vt:lpstr>
      <vt:lpstr>“クラブの居心地”　‥ 「会員増強・維持の絶対法則」</vt:lpstr>
      <vt:lpstr>“クラブの居心地”　‥ 「会員増強・維持の絶対法則」</vt:lpstr>
      <vt:lpstr>“クラブの居心地”　‥ 「会員増強・維持の絶対法則」</vt:lpstr>
      <vt:lpstr>最後に、改めてロータリーの魅力を考えると… </vt:lpstr>
      <vt:lpstr>「例会」（もっとも大切な行事）の意義と効用</vt:lpstr>
      <vt:lpstr>結論 ⁈　会員増強の要諦とは？　その１</vt:lpstr>
      <vt:lpstr>結論 ⁈　会員増強の要諦とは？　その２</vt:lpstr>
      <vt:lpstr>2021年6月に本を出版しました　  </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クラブ活性化セミナー</dc:title>
  <dc:creator>田中 久夫</dc:creator>
  <cp:lastModifiedBy>田中 久夫</cp:lastModifiedBy>
  <cp:revision>78</cp:revision>
  <cp:lastPrinted>2024-08-05T01:16:28Z</cp:lastPrinted>
  <dcterms:created xsi:type="dcterms:W3CDTF">2024-03-09T02:09:31Z</dcterms:created>
  <dcterms:modified xsi:type="dcterms:W3CDTF">2024-10-08T04:58:35Z</dcterms:modified>
</cp:coreProperties>
</file>